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notesSlides/notesSlide10.xml" ContentType="application/vnd.openxmlformats-officedocument.presentationml.notesSlide+xml"/>
  <Override PartName="/ppt/ink/ink60.xml" ContentType="application/inkml+xml"/>
  <Override PartName="/ppt/ink/ink61.xml" ContentType="application/inkml+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76" r:id="rId2"/>
    <p:sldId id="1024" r:id="rId3"/>
    <p:sldId id="1044" r:id="rId4"/>
    <p:sldId id="1045" r:id="rId5"/>
    <p:sldId id="1052" r:id="rId6"/>
    <p:sldId id="1046" r:id="rId7"/>
    <p:sldId id="1049" r:id="rId8"/>
    <p:sldId id="1050" r:id="rId9"/>
    <p:sldId id="1047" r:id="rId10"/>
    <p:sldId id="1048" r:id="rId11"/>
    <p:sldId id="351" r:id="rId12"/>
    <p:sldId id="352" r:id="rId13"/>
    <p:sldId id="353" r:id="rId14"/>
    <p:sldId id="355" r:id="rId15"/>
    <p:sldId id="356" r:id="rId16"/>
    <p:sldId id="1009" r:id="rId17"/>
    <p:sldId id="359" r:id="rId18"/>
    <p:sldId id="630" r:id="rId19"/>
    <p:sldId id="631" r:id="rId20"/>
    <p:sldId id="360" r:id="rId21"/>
    <p:sldId id="1051" r:id="rId22"/>
    <p:sldId id="280" r:id="rId23"/>
    <p:sldId id="287" r:id="rId24"/>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BAC8"/>
    <a:srgbClr val="6249DF"/>
    <a:srgbClr val="4782E1"/>
    <a:srgbClr val="04CEDE"/>
    <a:srgbClr val="2AA6DE"/>
    <a:srgbClr val="2097CF"/>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385" autoAdjust="0"/>
    <p:restoredTop sz="95033" autoAdjust="0"/>
  </p:normalViewPr>
  <p:slideViewPr>
    <p:cSldViewPr>
      <p:cViewPr>
        <p:scale>
          <a:sx n="100" d="100"/>
          <a:sy n="100" d="100"/>
        </p:scale>
        <p:origin x="992" y="288"/>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04:14:45.026"/>
    </inkml:context>
    <inkml:brush xml:id="br0">
      <inkml:brushProperty name="width" value="0.05" units="cm"/>
      <inkml:brushProperty name="height" value="0.05" units="cm"/>
      <inkml:brushProperty name="color" value="#FF0066"/>
    </inkml:brush>
  </inkml:definitions>
  <inkml:trace contextRef="#ctx0" brushRef="#br0">1343 121 24575,'0'-2'0,"-1"1"0,1-1 0,-1 1 0,1-1 0,-1 0 0,0 1 0,1-1 0,-1 1 0,0-1 0,0 1 0,0 0 0,0-1 0,0 1 0,-1 0 0,1 0 0,0 0 0,0 0 0,-1 0 0,1 0 0,-1 0 0,1 0 0,-1 0 0,1 1 0,-1-1 0,0 1 0,-2-1 0,-6-2 0,0 0 0,-20-2 0,27 5 0,-101-10 0,-135 6 0,169 4 0,38-1 0,-59-12 0,-15 0 0,78 12 0,0 1 0,-56 7 0,68-4 0,1 1 0,0 0 0,0 1 0,0 1 0,0 0 0,-24 15 0,14-5 0,1 1 0,1 2 0,1 0 0,0 1 0,2 1 0,0 1 0,1 1 0,2 1 0,-23 39 0,22-31 0,2 2 0,1 0 0,2 0 0,2 2 0,1-1 0,1 1 0,-4 45 0,4 249 0,10-248 0,0-40 0,3-1 0,1 1 0,1-1 0,3-1 0,1 1 0,25 61 0,-21-69 0,2 0 0,1-1 0,1 0 0,2-2 0,1 0 0,1-1 0,47 45 0,-62-67 0,6 7 0,1-1 0,1 0 0,0-1 0,0-1 0,1-1 0,27 14 0,-11-12 0,0-1 0,0-2 0,1-1 0,0-2 0,0-1 0,0-1 0,59-2 0,35-2 0,322-3 0,-426 3 0,0-2 0,-1-1 0,41-9 0,-51 8 0,-1 0 0,1 0 0,-1-1 0,0-1 0,0 0 0,-1 0 0,1-1 0,15-14 0,111-110 0,-125 120 0,0 0 0,0-1 0,-2 0 0,1-1 0,-2-1 0,1 1 0,-2-1 0,0-1 0,-1 0 0,0 0 0,8-30 0,-2 0 0,-2-1 0,-2 0 0,-3 0 0,-1-1 0,-2-65 0,-3 63 0,-4-130 0,1 146 0,-1 0 0,-2 1 0,-13-45 0,4 33 0,-2 1 0,-2 0 0,-2 2 0,-35-52 0,18 39 0,-2 2 0,-68-68 0,86 97 0,0 2 0,-46-33 0,51 43 21,-17-13-368,-2 1 1,0 2-1,-68-28 1,83 42-6480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04:14:47.965"/>
    </inkml:context>
    <inkml:brush xml:id="br0">
      <inkml:brushProperty name="width" value="0.05" units="cm"/>
      <inkml:brushProperty name="height" value="0.05" units="cm"/>
      <inkml:brushProperty name="color" value="#FF0066"/>
    </inkml:brush>
  </inkml:definitions>
  <inkml:trace contextRef="#ctx0" brushRef="#br0">723 110 24575,'0'-4'0,"0"1"0,-1-1 0,1 1 0,0 0 0,-1-1 0,0 1 0,0 0 0,0 0 0,0 0 0,0 0 0,-1 0 0,1 0 0,-1 0 0,0 0 0,-2-3 0,1 3 0,0 0 0,0 1 0,-1-1 0,1 1 0,-1 0 0,0 0 0,1 0 0,-1 0 0,0 0 0,0 1 0,-7-2 0,-13-1 0,1 1 0,-1 1 0,1 2 0,-43 3 0,5-1 0,-15-3 0,42-1 0,-1 2 0,1 1 0,-38 7 0,63-6 0,1 1 0,0 0 0,0 0 0,0 1 0,0-1 0,1 2 0,-1-1 0,1 1 0,0 0 0,1 1 0,-1 0 0,1 0 0,0 0 0,1 1 0,-1-1 0,1 1 0,0 1 0,1-1 0,-5 11 0,1 0 0,1 0 0,0 1 0,1 0 0,1 1 0,1-1 0,1 1 0,-1 24 0,3-27 0,1 0 0,0 0 0,1 0 0,6 31 0,-5-40 0,1 0 0,0-1 0,0 1 0,0-1 0,1 0 0,0 0 0,0 0 0,1 0 0,0-1 0,0 0 0,1 0 0,7 7 0,-3-5 0,1 0 0,1-1 0,0 0 0,0 0 0,0-2 0,0 1 0,1-1 0,0-1 0,0-1 0,0 0 0,24 3 0,14-2 0,93-5 0,-76-1 0,11 3 0,-33 0 0,72-7 0,-109 4 0,1 0 0,-1-1 0,1 0 0,-1-1 0,0 0 0,0 0 0,0-1 0,-1 0 0,1 0 0,-1-1 0,-1 0 0,1-1 0,-1 0 0,0 0 0,0 0 0,-1-1 0,0 0 0,-1 0 0,7-13 0,-3 4 0,-1 0 0,0-1 0,-2 1 0,0-2 0,-1 1 0,0-1 0,-2 1 0,0-1 0,-1-24 0,-4-132 0,2 171 25,-1 1-1,0-1 0,0 0 1,0 0-1,0 1 1,0-1-1,-1 1 0,0-1 1,1 1-1,-1 0 0,-1-1 1,1 1-1,-4-4 1,1 2-310,-1-1 1,0 1-1,0 0 1,-1 0-1,-9-5 1,-2 1-6542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04:14:49.315"/>
    </inkml:context>
    <inkml:brush xml:id="br0">
      <inkml:brushProperty name="width" value="0.05" units="cm"/>
      <inkml:brushProperty name="height" value="0.05" units="cm"/>
      <inkml:brushProperty name="color" value="#FF0066"/>
    </inkml:brush>
  </inkml:definitions>
  <inkml:trace contextRef="#ctx0" brushRef="#br0">1 1 24575,'40'0'0,"86"-1"0,232 29 0,-238-4 0,-2 5 0,218 85 0,203 145 0,-424-193 0,-3 6 0,-3 4 0,158 143 0,297 244 0,95 0 0,-72-50 0,-359-247 0,194 133 0,259 155-93,78-3-371,-372-231 461,-7-5 283,-253-151-140,143 50 0,-103-56-140,227 46 0,-261-79 0,0-6 0,178 3 0,188-24 0,-163-1 0,150 3 0,-421 7 151,-37-2-1667,-12-4-5310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04:14:51.516"/>
    </inkml:context>
    <inkml:brush xml:id="br0">
      <inkml:brushProperty name="width" value="0.05" units="cm"/>
      <inkml:brushProperty name="height" value="0.05" units="cm"/>
      <inkml:brushProperty name="color" value="#FF0066"/>
    </inkml:brush>
  </inkml:definitions>
  <inkml:trace contextRef="#ctx0" brushRef="#br0">1006 118 24575,'-8'-7'0,"-1"1"0,-1 0 0,1 1 0,-1 0 0,-12-5 0,0 3 0,1 0 0,-1 1 0,0 1 0,0 1 0,-30-1 0,-115 5 0,81 2 0,42-2 0,8-1 0,-1 2 0,1 1 0,-39 8 0,63-8 0,1 1 0,0 1 0,0 0 0,0 0 0,1 1 0,0 0 0,-1 1 0,2 0 0,-1 1 0,1 0 0,0 0 0,0 1 0,-14 17 0,11-9 0,1 0 0,1 2 0,0-1 0,1 1 0,1 0 0,-9 32 0,-23 122 0,39-168 0,-8 54 0,-4 103 0,15 61 0,1-79 0,-4-66 0,3 85 0,0-139 0,1 0 0,0-1 0,2 0 0,1 0 0,9 22 0,13 19 0,58 92 0,-82-148 0,0-1 0,0 1 0,1-1 0,0 0 0,1 0 0,-1-1 0,1 0 0,0 0 0,1 0 0,-1 0 0,11 4 0,-8-5 0,1 0 0,0-1 0,0 0 0,0 0 0,0-2 0,0 1 0,0-1 0,13 0 0,176 7 0,45-4 0,-148-5 0,-88 1 0,1 0 0,0-1 0,0 0 0,-1-1 0,1 0 0,-1 0 0,1-1 0,-1 0 0,0-1 0,0 0 0,0 0 0,12-8 0,-10 3 0,0 1 0,0-2 0,-1 1 0,0-1 0,-1 0 0,0-1 0,11-19 0,-3-3 0,-1 0 0,-2-2 0,-1 1 0,-2-2 0,7-40 0,-3-11 0,6-148 0,-19-89 0,-3 141 0,1 158 0,-1 0 0,-1 0 0,-1 0 0,-1 0 0,-1 1 0,-13-34 0,-2-5 0,-28-69 0,-11-22-1365,54 138-5461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04:48:43.021"/>
    </inkml:context>
    <inkml:brush xml:id="br0">
      <inkml:brushProperty name="width" value="0.05" units="cm"/>
      <inkml:brushProperty name="height" value="0.05" units="cm"/>
    </inkml:brush>
  </inkml:definitions>
  <inkml:trace contextRef="#ctx0" brushRef="#br0">1 38 24575,'206'-14'0,"-63"1"0,753 3 54,-568 12-1473,-303-2-5407</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05:01:26.965"/>
    </inkml:context>
    <inkml:brush xml:id="br0">
      <inkml:brushProperty name="width" value="0.05" units="cm"/>
      <inkml:brushProperty name="height" value="0.05" units="cm"/>
    </inkml:brush>
  </inkml:definitions>
  <inkml:trace contextRef="#ctx0" brushRef="#br0">884 128 24575,'0'-1'0,"0"0"0,-1 0 0,1 0 0,0 0 0,0-1 0,-1 1 0,1 0 0,-1 0 0,1 0 0,-1 0 0,1 0 0,-1 0 0,0 1 0,1-1 0,-1 0 0,0 0 0,0 0 0,0 0 0,1 1 0,-1-1 0,0 0 0,0 1 0,0-1 0,0 1 0,0-1 0,0 1 0,-1 0 0,0-1 0,-37-6 0,26 6 0,-110-17 0,-137-2 0,210 19 0,-14-2 0,-85 9 0,141-5 0,-1 0 0,1 1 0,0 0 0,0 0 0,-15 7 0,20-8 0,1 0 0,-1 1 0,1 0 0,-1-1 0,1 1 0,0 0 0,0 0 0,0 0 0,0 1 0,0-1 0,0 0 0,0 1 0,1-1 0,-1 1 0,1 0 0,0-1 0,0 1 0,0 0 0,0 0 0,0 2 0,-7 53 0,7-42 0,-1 0 0,-1 0 0,0 0 0,-6 17 0,0-9 0,2 1 0,1 0 0,0 1 0,2-1 0,1 1 0,1 0 0,2 32 0,1-26 0,0 0 0,10 51 0,-9-72 0,1 0 0,1 0 0,0-1 0,0 1 0,1-1 0,0 0 0,0 0 0,2-1 0,-1 0 0,1 0 0,10 10 0,-4-5 0,1-1 0,1-1 0,0 0 0,24 14 0,-28-21 0,0 1 0,1-1 0,-1-1 0,1 0 0,0-1 0,0 0 0,1-1 0,12 2 0,71 0 0,46 6 0,-44 2 0,1-5 0,133-6 0,-226-2 0,1 1 0,-1-1 0,1-1 0,-1 0 0,1 1 0,-1-2 0,0 1 0,0-1 0,0 0 0,0 0 0,-1-1 0,1 0 0,-1 0 0,0 0 0,5-5 0,5-7 0,-2-1 0,0 0 0,14-26 0,16-20 0,-33 50 0,0 0 0,-2-1 0,0 0 0,0-1 0,-1 0 0,-1 0 0,0 0 0,-1-1 0,-1 1 0,-1-1 0,0 0 0,-1 0 0,0-1 0,-2-28 0,-1-34 0,-2-89 0,2 156 0,-2 0 0,1 1 0,-1-1 0,-1 0 0,0 1 0,-1 0 0,0 0 0,-1 0 0,0 1 0,0-1 0,-1 1 0,-1 1 0,1 0 0,-2 0 0,1 0 0,-1 1 0,0 0 0,-1 1 0,0 0 0,0 0 0,-1 1 0,-18-8 0,20 12-124,1 0 0,-1 0 0,0 1 0,0 0 0,0 0 0,0 1-1,1 0 1,-1 1 0,0 0 0,-10 2 0,2 2-6702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5" units="1/in"/>
          <inkml:channelProperty channel="T" name="resolution" value="1" units="1/dev"/>
        </inkml:channelProperties>
      </inkml:inkSource>
      <inkml:timestamp xml:id="ts0" timeString="2024-02-01T04:20:36.60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4993 16960 1500 0,'-3'0'3'0,"1"0"4"0,4 0 3 0,-5-2-3 0,4 2 2 0,-1-4 2 15,2 4 5-15,-2-3-1 0,2 3-3 0,-2 0 5 0,1 0-38 16,-1 0 27-16,2 0-1 0,-2 0-2 0,0 0-5 16,0 0 1-16,0 3-5 0,0-3-11 0,0 3 32 0,-2-1-28 15,1 1-21-15,-1 1-18 0,-3 3-25 0,1-1-45 16,1-3-52-16</inkml:trace>
  <inkml:trace contextRef="#ctx0" brushRef="#br0" timeOffset="1328.72">1664 17088 583 0,'0'4'34'0,"-1"-4"24"0,-2 1 29 16,3 0 17-16,0-2 14 0,0 0 11 0,6-3 23 0,-1 4-25 16,0-6 19-16,-2 5-54 0,0 2-6 0,-4-1-9 15,1 1 3-15,-5-1 2 0,0 2-12 0,2-2 40 0,1-2-49 16,2 0 47-16,2-4-12 0,1 4 5 0,0-6-12 16,0 3-12-16,1 1-1 0,-1-1 0 0,-3 5 3 0,0-3-10 0,0 3-13 15,0-2-6-15,-2 2 2 0,-1 0-5 0,3 3-2 0,-2-4-15 16,2 2-9-16,-1-1-5 0,1 2 7 0,-2 1 9 15,2 3-5-15,-3 0 6 0,1 3-3 0,-3 2-2 0,1 4 4 16,-2-1 7-16,3 3-3 0,-4-1-10 0,4 3 2 0,-2 0-1 16,2 1-4-16,-3 2 5 0,3 0 0 0,-2 2-8 0,3 1 1 15,-4 0-6-15,4 1-2 0,-1 0-3 0,-2-1 0 0,1-1-3 16,1 3-1-16,-1-3 1 0,1 0-3 0,0-2 3 16,0 5-6-16,-2-3 2 0,0 0 5 0,2-1-7 0,0 0 0 15,0-2-2-15,-2 3-3 0,2-3 3 0,0-1 1 0,1 1 1 16,-1-5-2-16,0 3 5 0,-1-5-4 0,3-1 0 0,1-1 0 15,0-3-1-15,-3 4-7 0,3-7-14 0,-1 8-11 0,1-6-10 0,1-3-13 16,-1 6-15-16,3-6-12 0,0 6-25 0,-1-11-8 16,1 7-10-16,0-9-12 0,-4 8-16 0,-4-2-11 0,0 0 3 15,-3-1-20-15,4-2 7 0,2 2 18 0,2-2-3 0,0-1-24 16,0 0-34-16,0 0-43 0</inkml:trace>
  <inkml:trace contextRef="#ctx0" brushRef="#br0" timeOffset="1782.95">1524 17933 1317 0,'0'0'30'0,"0"0"27"0,-10 24-5 0,10-24 8 0,0 0 19 0,0 0 8 16,0 0 6-16,0 0 9 0,0 0-15 0,0 0-25 15,-23 19 12-15,23-19-3 0,0 0-13 0,-22 17-4 0,25-18-5 16,3-1-5-16,-1 1-10 0,1-1-3 0,1 2 9 0,-1-2 5 0,3 2 3 16,1 0 2-16,1 2 3 0,5 0-2 0,-2-1 8 15,5 2 12-15,1-2 1 0,3 4-3 0,4-1 13 0,3 1 2 16,3-3 3-16,8-1 4 0,5 1-5 0,4-2-9 0,10 0-9 15,5 0-1-15,5-2-25 0,4 2-5 0,10 0-5 0,4 2 0 16,-1-2-3-16,5 0-3 0,9 3 0 0,1-3-12 0,8 0 14 16,4 1-6-16,5 0 1 0,1 1-10 0,8 0-3 0,0 1-3 15,-3-1 2-15,0 0 5 0,-10 1-13 0,-4-3 4 0,-2 3-5 16,-9-2 2-16,-1-1-1 0,-7 0-3 0,-5 2-4 16,-10-4-1-16,0 2 1 0,-7 0 4 0,-8 0 1 0,-6-1-1 15,-12 1-5-15,-6-3 6 0,-10 3-10 0,-7-2-10 0,-10 2-9 16,-6-1-10-16,-5-1-15 0,-10 2-30 0,-4 0-32 0,-5-5-44 15,-13 8-40-15,-8 1-54 0,-7-3-37 0,0 1-68 16</inkml:trace>
  <inkml:trace contextRef="#ctx0" brushRef="#br0" timeOffset="3281.07">1734 17077 1727 0,'-3'4'19'0,"1"0"13"0,1-1 3 0,-7-1 6 0,5 0 9 16,0 0 4-16,-2 0 1 0,0-2 9 0,5 0-12 0,0-2-14 15,2 2 2-15,1-1-6 0,-1 1-1 0,1-3-2 16,0 3 1-16,2-2-4 0,2 0-1 0,-2-1 2 0,3 2 5 16,2-2 10-16,5-1 2 0,0 2 10 0,4-1-2 0,1 1-4 15,3-3 16-15,3 4 8 0,3-3-1 0,6 4-6 0,1-4 10 16,8 4 8-16,4-3 6 0,10 3 5 0,9-3-19 0,8 1-12 15,11-1-1-15,4 0-9 0,6 1-19 0,12-1-22 0,7 1-3 16,5 1-10-16,5 0 3 0,2-1-3 0,1 1-1 16,7-1 1-16,3-2 2 0,-8 3-1 0,-5 0-5 0,-1 0 4 15,-4-4-4-15,-2 3 10 0,-5-1-13 0,-3-1 3 0,-7 1-1 16,-3-1 2-16,6-1 2 0,-13 1 0 0,-3-1 2 16,-11 2-5-16,3-1 5 0,-12 0 1 0,-2-1-3 15,-8 3 4-15,-5-1 0 0,-6 0-2 0,-6 2 2 0,-5 0-6 16,-6 1 3-16,-7 0 2 0,-3 0 1 0,-7 1-9 0,-3 0-11 15,-4 1 2-15,-5-1-2 0,-3 2 2 0,-5-1 1 16,-1-2-4-16,-3 5 2 0,-1-3 3 0,-3 1 12 0,-1 0-2 16,1 0-1-16,-4-1 1 0,4 1 0 0,-4-2 3 15,4 2 0-15,-1-1 5 0,5-2-2 0,-1 0 1 0,1 0-2 16,4-2 4-16,2 2 1 0,0 0-8 0,1-1 1 0,0 1 0 16,1-2 4-16,2 1 3 0,1 1 2 0,-2-2-3 15,2 1 2-15,1-1-1 0,-3 0-1 0,3 1 3 16,0-1-8-16,-3 1 1 0,0 0-3 0,2-1-4 0,0 2 3 15,-2-2 2-15,0 2-1 0,0 0-6 0,0 0 8 0,2 0-5 16,-4 0 0-16,2 2 5 0,-2-2-1 0,2 0-2 0,0 0 0 16,0 0 3-16,-2 0-4 0,2 2-2 0,0-2 1 15,0 0-1-15,0 1-1 0,0 0 4 0,0 2 1 0,0-1-4 16,0 3 3-16,0 1 1 0,-3 1 3 0,0 3 1 16,3-1 0-16,-3 3-4 0,-1 1-1 0,1 1-1 0,0 1 8 15,-2 3-1-15,1 1-2 0,-1 1 1 0,2 2-1 16,-4 1 5-16,1 2 3 0,1 2 7 0,-1 0-2 0,0-1 0 15,1 4 3-15,0-2-1 0,0 1 1 0,1 0-1 16,-2-2 0-16,1 0-1 0,3 0-1 0,-4-1-1 0,4-2 4 16,-3-2-5-16,2 2 5 0,-3-5-6 0,3 4 2 0,0-4-3 15,-4 1-9-15,4-1 6 0,0-1-5 0,-4-1 4 16,2 2-10-16,3-4 2 0,-3 1-1 0,2 0 1 0,0-1 6 16,0-2-7-16,1-4-3 0,0-1 6 0,-1-1 5 15,1 1-1-15,1 0-4 0,-1-2 0 0,1 1-4 0,-2 2 6 16,1-1 2-16,2 1-13 0,-1 0 3 0,1-3 0 0,0 2 8 15,-2-1-5-15,1-1 3 0,1 0-2 0,-4-2-1 0,3 1 6 16,-1 0-5-16,1-3 6 0,-1 0-11 0,0 2 4 16,1-2-1-16,-3 1 5 0,1-2 1 0,-3 0-4 0,5 2 5 15,-4-3-6-15,2 3 2 0,-1-1-1 0,1-2 0 16,-2 0-3-16,1 3 0 0,-1-3 7 0,1 1-8 0,-1 0 5 16,-2 0-1-16,2-1 1 0,1 2-3 0,-4-1 3 0,5 1-2 15,-4-2-5-15,1 0 13 0,1 1-4 0,0-1-3 0,-1 0 0 16,2-1 3-16,0 1-8 0,1-2 10 0,0 2-3 15,-2 0-7-15,3-1-2 0,-1-1 7 0,-1 2 3 0,-1 0-4 16,2-1 3-16,1 2-8 0,-4-1 6 0,3 2-1 0,-2-2-1 16,3 1 4-16,-5 1-7 0,5-1 4 0,-3 1 2 0,2-2 1 15,0 3-2-15,0-1 1 0,-1-2-1 0,1 3-3 0,0-2 4 16,-3 1-4-16,3 1 0 0,-2 0-1 0,2-2 9 16,0 3-7-16,-2-3-2 0,0-1 4 0,-1 0 0 0,1 2 2 15,-3 0 1-15,0-2 3 0,-6-2-12 0,1 0 6 16,-4 2-1-16,-2 0-1 0,-5 0 2 0,-2 0-8 0,-6-1-23 0,-6-3-30 15,-2 4-40-15,-4 0-50 0,-11 4-76 0,-13-3-75 16,1 5-128-16</inkml:trace>
  <inkml:trace contextRef="#ctx0" brushRef="#br0" timeOffset="4393.06">1995 17492 2009 0,'4'1'15'0,"-4"4"23"0,1-3 20 0,-1-8 18 0,3 6 25 0,0 0 9 15,-3 0 28-15,2-5 14 0,1 3 4 0,-2 1-6 0,1-3 1 16,-4 7-9-16,2-7-13 0,0 2-2 0,0-4-16 0,0 0-2 16,0 1-17-16,4-5-7 0,-1 5-3 0,0-7-4 0,0 8-6 15,2-7-5-15,-3 7-7 0,-2-4-3 0,4 3-3 0,-4 0-13 16,-4 0-16-16,4 0-9 0,-3 2-5 0,-1 0 0 15,1-1-2-15,-3 0-14 0,-1 0 2 0,1 4 2 0,-3-1-1 16,-1 2 5-16,-1-1-2 0,-2 4 3 0,2-2-6 0,-3 2 0 16,0 2 4-16,0 0-4 0,1 0 4 0,0 2-1 0,-1 0-2 15,4-2-3-15,1 3 2 0,0 0 5 0,4-3-7 0,0 4 5 16,2-2-5-16,1 1 4 0,-1-1-3 0,3 0 0 16,0 3 3-16,3-4 0 0,-1 4 1 0,3-3 1 0,-2 3 2 15,5-3-2-15,1 3 9 0,-3-3-9 0,4 0 1 0,0 0-4 16,1 2 3-16,-2-4-3 0,2 2 5 0,0 0-10 0,-1-1 2 15,0 0 2-15,-1-2 2 0,-1 2 1 0,-4-1 1 0,1-2 0 16,-1 1-6-16,0 0 10 0,-4 0-5 0,0-2 5 16,-3 2-7-16,2-2 1 0,-3 3-3 0,-1-4 0 0,1 3 3 15,-3-1-7-15,-1-2 0 0,-3 1-8 0,2 2-1 0,-1-3 4 16,-4 1-5-16,3 1 1 0,-3-2-16 0,1 0-6 0,-1-2-6 0,0 3 8 16,1-5-10-16,-1 6-12 0,1-6-3 0,-1 7-11 15,3-8-5-15,3 9-7 0,0-9-19 0,5 3-16 0,0-3-29 16,6-4-10-16,0 6-31 0,-3-4-21 0,5 0-25 0,1 0-18 15,4-1 14-15,-1 0-46 0,-1-1-45 0</inkml:trace>
  <inkml:trace contextRef="#ctx0" brushRef="#br0" timeOffset="5050.95">2159 17505 2198 0,'0'0'16'0,"2"-4"23"0,0 3 8 0,-2-1 22 0,0-6 15 0,1 5 1 0,-1-2 17 16,2 4 9-16,-2-1-9 0,3 2-23 0,-3 2-6 16,3-1-19-16,-3 3-12 0,0-3-4 0,2 4-16 0,-2-4 2 15,1 6-5-15,1-2 2 0,0 3 5 0,-2-2 1 0,0 4 1 16,0-2 4-16,0 4-3 0,-2-2-7 0,0 1-2 0,1 1-1 16,-1-1-8-16,-1 2-4 0,0-2-5 0,1 1 3 0,-1-1-2 15,0-1-1-15,0 2-5 0,0-3 6 0,0 0-1 16,-1 0 0-16,3-1 3 0,-1-1-6 0,-1 1-7 0,3-3-12 15,-3-1-5-15,3 1-11 0,0-5-3 0,3 3-11 0,-3-8-12 16,0 5-15-16,3-9 6 0,-1 9-7 0,-2-11-9 0,1 8-1 16,-1-1-6-16,0-2 3 0,2 1 5 0,0-1 18 0,-1 4 0 15,1-6 18-15,1 2 19 0,1-2 6 0,1 0 11 16,0-4 10-16,0 0 14 0,0-1 3 0,-2-1 10 0,2 0 8 16,1-3 2-16,-3 5 12 0,3-5 7 0,-1 4 10 0,0 1-3 15,-2 1-3-15,3 3-1 0,-1 1 0 0,-2 3 5 0,0 1-3 16,-3 3-2-16,2-1-9 0,-2 5-1 0,0-4 8 0,0 5-2 15,2-3 2-15,-2 4-1 0,1-1-3 0,1 4-1 0,1-4-2 16,0 5 1-16,-1-1-6 0,2 2 2 0,1 0-9 16,-2 0-1-16,0 1-4 0,2-1 2 0,0 2-1 0,1 0 2 15,2-1-1-15,-3-2-4 0,4 1 5 0,-4-2-7 0,4 3 3 16,-1-6-7-16,0 4 0 0,-1-5-1 0,2 2-4 0,-3 0-8 16,1-2 1-16,-1-1 2 0,-1 0-11 0,3 0 3 0,-5-1 3 15,2-1-11-15,0 1 1 0,-2-3 2 0,0-3-13 16,-1 3-4-16,2-2-3 0,1 2-6 0,-2-7-12 0,0 5 7 0,2-7-5 15,-2 2 5-15,-1-2 9 0,1 1-3 0,0-4 13 0,0-1-2 16,-1 0 6-16,-2-2 7 0,0 2 4 0,-2-1 1 16,4 1-3-16,-5-3 2 0,0 2 4 0,-2-1 8 0,2 3 1 15,-2-1 2-15,3 3 3 0,-1 1 1 0,0 1 4 0,1 1 1 16,-1 4-4-16,3-1-5 0,-1 2-1 0,1 0-8 0,-2 2-5 16,2 0-5-16,2 0 0 0,-4 4-2 0,4-1-4 0,-4-2-10 15,4 4-3-15,-2 1-13 0,0 1-9 0,-2-2-20 16,2 3-17-16,2-2-21 0,-1 2-18 0,2-6-21 0,-3 6-23 15,0-2-18-15,0 2-5 0,3 1-7 0,-1-3 7 0,-2 3-3 16,5-4 31-16,-4 1 5 0,4-1-5 0,0 1-3 16,-2-4-37-16,5-7-1 0</inkml:trace>
  <inkml:trace contextRef="#ctx0" brushRef="#br0" timeOffset="5597.8">2497 17559 1775 0,'4'4'-6'0,"1"-7"33"0,-2 7 14 15,-1-6 22-15,-1-4 14 0,1 4 19 0,-2-8 25 0,3 6 14 16,0-4 35-16,-6 5-17 0,3-4 0 0,3 4 3 0,-3 3-8 15,2-3-8-15,0 6-16 0,-1-6-4 0,1 3-22 0,2-3-6 16,-1 0-3-16,2 3-18 0,-2-5 3 0,2 8-16 16,-2-8 4-16,1 10 2 0,-1-5 0 0,4 5-4 0,-2-2-3 0,0 3-1 15,1 1-10-15,-1 2 7 0,0 2-14 0,1 0-13 16,-1 2-8-16,-2-4-2 0,2 2-10 0,-2-2-8 0,0 4 3 16,-1-1-2-16,1-2 2 0,1 1-1 0,-2-4-1 0,1 2-4 15,-1 2 1-15,-1-4 9 0,1 1-5 0,1-1-3 0,0-5 2 16,-1 3 0-16,1 0 1 0,-1-2 4 0,-2-2-4 0,3 1-8 15,-3-4 2-15,0 1-5 0,0-1-14 0,0 0-6 0,3-2-13 16,-3-1-8-16,3 0 5 0,-1-1 2 0,1 0-7 16,-2-1 11-16,4 1 1 0,-3-2 7 0,-2 0 14 0,3-3 3 15,0 3-4-15,-3-5 1 0,2 2 9 0,-2-2-1 0,3-1 8 16,-3 0 4-16,3 0-6 0,2-1 4 0,-4 2 9 0,-1 2-5 16,2 3-5-16,-2 0-4 0,3 2 8 0,-6 2-5 0,3 3 4 15,-2-1-2-15,2 4-1 0,2 1 5 0,-2-2 6 16,3 6 13-16,-3-4-8 0,3 4 5 0,-3 0-4 0,2 5 8 0,-1-5-1 15,3 3-2-15,-1 0 1 0,3 3-9 0,2-4 1 16,-2 4-1-16,1-4 4 0,2 1-9 0,2-3 2 16,-3 3-2-16,2-3-6 0,-1-1 3 0,-1-2 1 0,3 0 1 15,-4-2 5-15,2 1-2 0,-3-3-6 0,2 0 5 0,-5-2 1 16,7 1-4-16,-6-3-2 0,0 0-2 0,2-1-5 0,-1-3 3 16,1 3 3-16,-1-4-4 0,-1 1-3 0,0 0-4 0,0-2-4 15,0-1 4-15,-1 3-1 0,-3-3-4 0,0 1-3 16,0-3 1-16,-3 1-1 0,-1 0 2 0,1 0 8 0,-2-1-2 15,1 4 3-15,-4-3 4 0,3 4-6 0,-3-1 3 16,3 3 0-16,-4 1-5 0,3 2-8 0,-1-1-4 0,3 4-1 16,-3-2-8-16,4 4-5 0,-8-2-10 0,8 4-10 0,-2-3-1 15,0 2-9-15,2-2-23 0,1 3-15 0,4-1-30 0,-5-3-25 16,3 7-23-16,-4-5-23 0,2 1-25 0,2 1-27 0,4-1 4 16,-4 5-70-16</inkml:trace>
  <inkml:trace contextRef="#ctx0" brushRef="#br0" timeOffset="5847.02">3102 17454 2316 0,'-3'0'24'0,"1"0"10"0,-86 0 27 0,88-2 8 0,-2 2 18 0,-1 0 14 16,5 0 10-16,-4 0-4 0,4 0-17 0,-2 2-2 0,0 0-19 15,1 5-3-15,-2-4-10 0,2 4-12 0,-4-1-6 16,6 2 5-16,-4-1-11 0,4 4-4 0,-3-2-7 0,3 4-9 15,0-3-5-15,0 4-4 0,1-1-4 0,-1 3 1 0,1-2 3 16,-1 2-5-16,1-2 4 0,-1 2 0 0,0-1-15 16,0-3-13-16,0 3-11 0,-1-8-15 0,3 5-24 15,-5-9-16-15,6 8-26 0,-6-9-16 0,1 7-18 0,-1 1-5 0,-3-3-15 16,5 5-6-16,-4-8-4 0,2-4 23 0,0 3-11 16,-4 5-33-16,1-8-13 0</inkml:trace>
  <inkml:trace contextRef="#ctx0" brushRef="#br0" timeOffset="6109.32">2969 17605 1759 0,'-3'-16'-17'0,"-6"5"50"0,2-4-32 0,4 7 18 0,-8-9 9 16,11 1 13-16,-2 2 5 0,0 4 12 0,0-2 19 0,6 4-45 15,-2-2 34-15,3 1-20 0,3 4-3 0,-2-2-5 16,5 0 1-16,-3 5-6 0,3 0-2 0,0 1-1 0,5 2 0 0,-5-1 6 16,5 4-4-16,-2 0 1 0,2 6 1 0,-2-5-4 15,2 7 10-15,-3-1 1 0,2 2-2 0,-3 2-1 0,0 2 4 16,-1-3-3-16,-4 1-4 0,-1 4 5 0,-1-5-2 15,-1 5 1-15,-2-3 3 0,-4 3 1 0,-2-4-8 0,2 2-6 16,-6-2-1-16,0 3 1 0,0-9-8 0,-4 5-6 0,2-3-6 16,-4-1 1-16,1-2-2 0,-1 2-2 0,-2-4 2 0,3 0-7 15,-1 1 1-15,2-6-11 0,1 0 0 0,-2-5-19 16,5 4-21-16,0-10-5 0,0 5-32 0,0-7-21 0,-3 4-37 16,5 4-18-16,-2-5-34 0,5-6-2 0,0 6-37 0,3 6-92 15</inkml:trace>
  <inkml:trace contextRef="#ctx0" brushRef="#br0" timeOffset="6398.2">3369 17769 1968 0,'0'-3'17'0,"2"6"25"0,-1-6 17 0,1 6 13 0,-2-3 12 15,0-5 18-15,3 3 6 0,0-10 12 0,4 12-1 0,-2-2-14 16,5-1-2-16,-3 8 1 0,1-7 8 0,3 9-9 16,-2-11 3-16,4 12-3 0,-3-12-10 0,7 4-3 0,-6-5-4 15,6-1-10-15,-2 5-17 0,0-6-6 0,0 5-15 0,0-3-6 16,-2 2-9-16,0 1-8 0,-4 2-9 0,1 0-17 0,-3-1-20 16,-7 1-25-16,0 0-30 0,0 0-34 0,0 0-38 15,0 0-55-15,0 0-51 0,0 0-43 0,0 0-26 16,0 0-79-16</inkml:trace>
  <inkml:trace contextRef="#ctx0" brushRef="#br0" timeOffset="6841.94">3573 17462 2409 0,'0'0'23'0,"0"0"6"0,0 0 18 0,0 0 7 16,0 0 3-16,0 0 0 0,0 0 1 0,0 0-12 0,0 0-7 15,0 0-8-15,0 0-15 16,40-22-5-16,-40 22 23 0,89-26-14 16,-74 24-1-16,1 1 4 0,0-2-4 0,-3 2-1 15,2 0-4-15,-2 0-6 0,-2-1-24 0,2 2-15 0,-5-2-17 0,-3 2-22 16,2 2-24-16,-5 0-22 0,-1 1-13 0,-1 0-11 15,0 2 0-15,-1-5-11 0,1-2 43 0,-2 2-27 0,-1-2 32 16,0 2-6-16,0-1-2 0,-2-2-3 0,-1 3 0 0,-2 0 19 16,-3 6-24-16,1-6 58 0,1 6 20 0,-2-9 51 15,0-2 42-15,1 5 50 0,-1-4 7 0,0 2 5 0,1 1 21 16,1-1 3-16,1 2-18 0,3-2-4 0,-1 4-19 0,-2-2-17 16,5-5 23-16,0 8-4 0,1-11-10 0,4 9-1 15,-2-3 3-15,3 4-17 0,-3 2 7 0,6 3 0 16,-3 0-8-16,0 3 7 0,2 4-5 0,-5-3-9 0,2 8-15 0,0-4 2 15,1 4-13-15,-2-5-14 0,3 5-4 0,-4-1-11 0,1-2-3 16,2 1-2-16,2 1 0 0,-2 0-14 0,0-7-21 16,0 4-25-16,2-6-40 0,0 5-27 0,-2-3-29 0,-1 0-35 15,1-1-34-15,6-2 1 0,-6 0-39 0,-1-1-71 0</inkml:trace>
  <inkml:trace contextRef="#ctx0" brushRef="#br0" timeOffset="7158.58">4072 17463 1847 0,'3'-4'25'0,"-3"-1"21"0,3 1 11 0,-6-3 20 0,3-5 14 16,-2 9 19-16,-1-5 12 0,1 5 6 0,-4-7-17 0,3 6-9 15,-1-1-1-15,1 3-13 0,-4 2-15 0,4-3-14 16,-4 4-8-16,-1-2 2 0,3 6 11 0,-5-5-6 0,0 8-6 15,0-7 1-15,-1 4 15 0,2 0-1 0,2 3 0 0,-2-2 3 0,1-1-10 16,2 2 1-16,1-3 3 0,0 7 7 16,0-7-15-16,-1 7 4 0,3-5 9 0,0 5-4 0,3-3-4 15,0 4 0-15,-3-2-6 0,6 5-15 0,2-4 0 0,2 3-5 16,1-1-14-16,-1-2-6 0,1-1-6 0,1 2-7 16,4-5-13-16,0 1-22 0,-1 0-15 0,-1-2-33 0,3 7-22 15,-1-13-28-15,4 9-32 0,-4-5-37 0,0-3-17 0,1 1-7 16,-4 3-18-16,-1-4 14 0,0 0-12 0,-4-1 4 0,0-8 42 15,-2 3 17-15,-1 5-15 0,-5-5-5 0,4 2-1 16,-1-3-11-16,0-9 10 0,-1 10 2 0</inkml:trace>
  <inkml:trace contextRef="#ctx0" brushRef="#br0" timeOffset="7338.57">4062 17580 1332 0,'-14'0'53'0,"4"-2"-10"0,-1 12 16 16,0-12 25-16,0 5 12 0,-2-3 23 0,2-3 16 0,2 5 14 16,2-2-35-16,-2 1 27 0,1-8-8 0,5 7-22 0,0-7 5 15,3 7-17-15,0 0-6 0,0 0-13 0,3 3-16 0,0-3-21 16,0 0-4-16,5 0-6 0,-2 0-16 0,1 0-8 15,2 0-6-15,2-3-4 0,2 3-2 0,0-2-3 0,1-1-7 16,-1 3-20-16,4-4-4 0,-1 2-17 0,-2 0-30 16,-1 3-22-16,-3 2-28 0,-3-3-7 0,-1 7-29 0,2-7-13 15,-1 0 4-15,-3 0-38 0,3 5-58 0</inkml:trace>
  <inkml:trace contextRef="#ctx0" brushRef="#br0" timeOffset="7547.02">4136 17486 1855 0,'0'-1'21'0,"-3"-5"11"0,3 3 15 0,-3-2 10 0,3-3 15 0,2 4 7 0,-2 1 11 0,1 1 18 0,-1-8-8 15,5 6-10-15,-2 3-2 0,10 0 1 0,-9 1-12 0,6 0 9 16,-1 2-9-16,1 2-21 0,1 2-12 0,1 0 1 16,0 1-13-16,-3 1-13 0,4 2-3 0,-4-4-15 0,3 7-1 15,0-4 0-15,-2 1-2 0,-1-2-12 0,2 0-25 0,-1-2-4 16,-2 0-18-16,1 2-16 0,-3-7-23 0,-4 6-14 15,6-1-21-15,-10-2-4 0,4 6-6 0,-4-9-9 0,4-1 36 16,1 0-49-16,0 0 4 0,-9 0-42 0,6-6-24 16</inkml:trace>
  <inkml:trace contextRef="#ctx0" brushRef="#br0" timeOffset="7728.8">4326 17474 1539 0,'-1'-3'35'0,"-1"5"-9"0,-6-4 17 0,5 5 13 0,-7-4 21 15,6-1 15-15,-1-1 11 0,2 6 18 0,-4-3-22 16,3-4 31-16,4 8-9 0,-4-4 5 0,6 2-16 15,-9 3-10-15,7-1-2 0,-7 6-15 0,4-2-11 0,0 2-23 16,-4-1-11-16,4 1-12 0,-2 1-5 0,2 0-7 0,-5 1-6 16,5 0-3-16,0-3-9 0,-2 1 3 0,2-2-18 15,-2 0-27-15,2 0-30 0,-1-2-30 0,-4 4-35 0,3 2-33 16,-3-7-34-16,8-3-12 0,-7 3-58 0</inkml:trace>
  <inkml:trace contextRef="#ctx0" brushRef="#br0" timeOffset="8095.56">4580 17369 2307 0,'-4'1'11'0,"1"3"15"0,1-4 6 15,1 0 21-15,-1-4 10 0,2 3 8 0,-2-3-3 16,9 2-3-16,-7 0-13 0,6 2-7 0,0-1-7 0,2 1-23 15,2 0-12-15,1-1-4 0,3-1 3 0,2 1 2 0,0-3 2 16,1 4-7-16,1-2 4 0,-1-1-2 0,-1 3 2 16,1-2-8-16,-4 0-9 0,1 2-13 0,-1 0-19 0,-7 0-8 15,3 2-16-15,-7 0-5 0,1 1-14 0,-3-3-8 16,0 7 0-16,-5-7 0 0,2 6-3 0,-3-8 1 0,3 0 35 16,-2 0-41-16,-3-3 42 0,2 5 5 0,-5-7 4 0,3 5 20 15,-5-3 21-15,2 3 10 0,-3 2-3 0,0-3 19 16,1 3 14-16,2 0-8 0,0 5 18 0,0-5 14 0,3 4 15 15,-1-4 17-15,5 3-8 0,-2-1 42 0,6-2-35 0,-2 0 42 16,2-4-1-16,4 8-5 0,-4-4 11 0,3 5-12 16,-3 3-1-16,3 1-9 0,-3 7 11 0,0-3-16 0,3 9-12 15,-6-7-8-15,5 8-25 0,-4-5-6 0,4 4-10 16,-4-3-6-16,4 1-23 0,-1-1-38 0,1-2-43 0,4 1-58 16,-8-1-73-16,-1 2-58 0,8-8-75 0</inkml:trace>
  <inkml:trace contextRef="#ctx0" brushRef="#br0" timeOffset="8923.41">3238 17040 1807 0,'4'1'-11'0,"-2"4"30"0,-6-5 7 15,4 2 10-15,-2-2 18 0,-1-3 15 0,3 1 14 0,0-1 11 16,-2 1 31-16,2-7-17 0,5 2-4 0,-5-2 15 15,4 2-5-15,-4-1-10 0,4-3-3 0,-4 5 7 0,-2-5-10 16,0 4-2-16,-2-5 6 0,4 2-21 0,-6-3-1 0,6-2-1 16,-5 0-8-16,3-6-12 0,-1 2-4 0,3-1-8 0,-3 0-4 15,1-5 0-15,1 2-17 0,-4-2 3 0,4-1-4 16,-1-1-7-16,-1 0-9 0,0-2-4 0,1-1-2 0,1-1-2 16,-3 4 5-16,1 2-13 0,3 2 5 0,0 2-5 15,0 1 13-15,0 5-2 0,0 5-8 0,-3 2 3 0,3-1-6 16,0 4 10-16,0 1-12 0,0 4-2 0,0-2-21 0,0 8-13 15,0-9-8-15,0 10-13 0,0-2-13 0,0 2-24 16,3-1-15-16,-6-1-18 0,6 5-38 0,-6 0-21 0,0 5-14 16,-1-8-31-16,8 6 5 0,-6 1-58 0</inkml:trace>
  <inkml:trace contextRef="#ctx0" brushRef="#br0" timeOffset="9384.89">3135 16459 2033 0,'0'1'15'0,"0"-1"19"0,0 3 8 16,0-3 18-16,-3-4 8 0,3 3 17 0,-3 0 4 15,3-1 8-15,-2-4-17 0,2 5-11 0,-5 1-11 0,4-2-12 16,-5 0-10-16,1 4-17 0,-3 0 3 0,2-1-12 0,-5 5 10 16,1-6-5-16,4 2 9 0,-4-1-7 0,-1 7 4 15,2-7 0-15,2 4-8 0,-2 1 4 0,1 1-6 0,2-2-7 16,1 3-2-16,0-1 4 0,-1 0-6 0,1 0 2 16,2-3-1-16,0 1 0 0,3-2 0 0,-2-2 2 0,1 3-2 15,1-4-2-15,1 0 2 0,1-4-6 0,-2 4 4 0,3-1-12 16,-1-1-5-16,-1 1 1 0,4-4-8 0,1 1-1 0,-3-3 4 15,4 1 1-15,-1-2-1 0,-1 0 14 0,0-1 1 0,2 2 4 16,0 3 5-16,1-3-3 0,-2-1-2 16,2 4 1-16,0-3 6 0,-2 2 1 0,2-4 12 0,0 4-1 0,0-5-1 15,-5 4 8-15,5 3 3 0,-3 0 4 0,2 1 3 16,0-1-1-16,-1 8-11 0,1-3 2 0,2 5 1 0,-1-2-3 16,2 6 0-16,-1-4-5 0,0 2-13 0,1 1-40 15,-2 2-40-15,1 7-48 0,-1 1-58 0,-1-3-62 0,-1 2-116 16</inkml:trace>
  <inkml:trace contextRef="#ctx0" brushRef="#br0" timeOffset="10094.75">1844 15620 1578 0,'1'-7'21'0,"2"2"-35"0,-6-5 50 0,2 2-23 16,1-1 5-16,0 1 4 0,-2-1 20 0,-3 4 14 0,2-4-14 16,-2 2 52-16,0 0-44 0,2-1 30 0,1 2 12 0,1 1 4 0,1 1-12 15,0-3 4-15,3 5 0 0,0-1-8 0,-1 2-7 16,1-1-3-16,-1 2-18 0,-1 0-7 0,1 2-8 16,1 2-21-16,-3-2-8 0,0 1 0 0,0 1 18 0,2 5 4 15,-2 0 9-15,0 4 1 0,0 0 5 0,0 3 14 16,0 3 4-16,-2 2-2 0,2 1-6 0,-3 5-10 0,3-4-3 15,0 5-5-15,0 0 2 0,3 0-16 0,-3 3-4 16,2 0-1-16,1-1-17 0,0 3 7 0,0-2-14 0,0 2 8 0,0-1-5 0,0-2 0 16,1 1 3-16,1-1-3 0,-4-2 3 15,1-1-7-15,3-1-21 0,0-4-23 0,0 2-35 0,-1-6-30 16,-3 6-34-16,-2-3-28 0,-1-1-39 0,0-1-35 0,4-2 12 16,-5 0-46-16</inkml:trace>
  <inkml:trace contextRef="#ctx0" brushRef="#br0" timeOffset="10454.1">1774 16315 1927 0,'0'10'11'0,"0"-6"9"0,0 6 6 16,-3-7 11-16,1-6 7 0,2 6 5 0,-2-6 6 0,2 3 10 15,5-7-5-15,0 6-6 0,2-7 3 0,3 8-1 0,0-5 5 16,4 4 7-16,2-4-7 0,1 2 1 0,4 1 12 16,4-1 11-16,4 3-4 0,2-3-8 0,2 6-4 0,9-7 6 15,2 6 9-15,9-4-10 0,0 4-15 0,10-4-4 16,11 3 1-16,2-2 8 0,8 1 3 0,6-2-4 0,16-3-3 16,6 5 6-16,15-5 0 0,7 5-9 0,12-7-8 0,12 7-7 15,8-6-9-15,1 6-16 0,3-4-4 0,2 4-12 16,2-2 5-16,2 2-6 0,-1-5 2 0,-2 5-1 15,-3-2-9-15,-4 1 2 0,-1-2 1 0,-4 0 3 0,-5 1-11 16,-5 0-1-16,-10 1-2 0,-8-5-11 0,-5 4 0 16,-5-3-2-16,-12 5-7 0,-10-6-10 0,-14 3-14 0,-11-2-10 15,-16-2-31-15,-10 4-22 0,-20-2-37 0,-11 4-39 16,-14 3-49-16,-11-3-43 0,-12 0-34 0</inkml:trace>
  <inkml:trace contextRef="#ctx0" brushRef="#br0" timeOffset="11845.5">1780 15469 1807 0,'2'1'-8'0,"-2"0"15"0,-2-2 14 0,-1 2 7 15,3-1 12-15,0 0 12 0,0 0 7 0,-3 0 2 16,6-1 21-16,0-3-10 0,3 4-4 0,2-4-6 0,2 0-3 16,5 1-1-16,0-1-3 0,2-2 11 0,4 3-12 15,4-3-6-15,0 3-1 0,5-2-2 0,4 0 16 0,4 2 7 16,4-2-1-16,6 3-5 0,4-4 1 0,8 3 8 0,5-1 0 16,8 0 6-16,-2-2-24 0,14 1-19 0,5 2-4 15,13-4-5-15,6 3 0 0,8 0-10 0,8 0-9 0,6 2-8 16,13-4 5-16,0 2-2 0,3 0 4 0,-3 1-4 0,-3 2 3 15,6 0-4-15,-6-1 0 0,3-2 6 0,-4 4-6 16,-2 0 3-16,0 0-7 0,2 0 1 0,-4-2-9 16,-9-3-2-16,2 5-12 0,-7-3-6 0,0 0-4 0,-8 0-5 15,-4 2-5-15,-7-2-1 0,-6 2-1 0,-2-3-2 16,-10 3 1-16,-9-2-14 0,-8 1 7 0,-11-3 2 16,-8 4 9-16,-6-1 3 0,-12 1 6 0,-7-2 14 0,-4 3 5 15,-8 0 16-15,-4 0-3 0,-4 0 7 0,-4 0-5 16,-6 0 3-16,0 0-5 0,-1 1-1 0,-4-1 3 0,0 0 6 15,0 2-5-15,1-4-2 0,-2 4 5 0,4-1-2 16,0-1 3-16,5 0-3 0,-2-1 4 0,4 1-11 16,-1 0 10-16,4 0-5 0,-1-2-6 0,1 2-8 0,2-1-6 15,-2 1-1-15,1 0-2 0,0-1 1 0,2-2-4 16,-2 3 5-16,1-1 5 0,0-4 9 0,-2 5 2 0,2 0 3 16,-4-2 1-16,2 1 6 0,-2 1 1 0,0-2-2 15,0 2 3-15,1 0-1 0,-1 0 7 0,0 0 0 16,2-3 1-16,-2 3-5 0,2 0-1 0,-1 0 2 15,1 0-4-15,0-1 1 0,-1 0-5 0,2 0-7 0,-1 1 0 16,3-2 8-16,1 1-6 0,0 1 1 0,1-3 1 16,-3 3-5-16,3 0 7 0,-1 0 3 0,0 0 0 15,-1 3-5-15,0-3 7 0,-4-3-4 0,3 3-1 0,-3 0 7 16,2 0-1-16,-3 0 6 0,2 0 5 0,0 0 0 16,-2-1 1-16,0 1 2 0,1 0 3 0,-1-2 7 0,2 2 1 0,-2 0 2 15,0 0 4-15,0 0 10 0,0 0-6 16,0 0 6-16,0 0-3 0,3 0-14 0,-3 0 3 15,1 2-1-15,-1-2-9 0,2 0 1 0,-1 0 5 0,1 1-3 16,0-1 4-16,-1 0 3 0,1 0-4 0,-2 0-4 16,3 0 1-16,-3 0-8 0,0 0-2 0,2 4 7 15,-1 0 6-15,3 2-4 0,-1 3 0 0,0 2 5 0,0 4 7 16,3 1 4-16,-1 4 0 0,0 2-5 0,0 1-8 16,-1 6 9-16,2 1 10 0,-4 2 5 0,3 1-4 15,-4 2-6-15,1 0-2 0,-2-1-3 0,0 4-1 0,-3-1-4 16,-1-1-7-16,3-2-7 0,-1-2 1 0,-2 1 1 15,-1 0 3-15,2-3 0 0,0-2 6 0,1-3-3 16,-1 1-4-16,1-6 0 0,1 1-7 0,-1-6-1 0,0 1-6 16,2-4 0-16,0-2-5 0,0-2 5 0,0-2-7 15,0-1-3-15,0-2 7 0,0-2-9 0,2-1-23 0,0 1-42 16,-1-6-61-16,-2 5-67 0,-7-3-86 0,2 6-92 16,-4-7-152-16</inkml:trace>
  <inkml:trace contextRef="#ctx0" brushRef="#br0" timeOffset="13218.93">2182 15695 1547 0,'0'-1'33'0,"0"4"-18"0,0-5 56 0,0 4-34 0,0-4 19 15,0 1 15-15,-2 1 15 0,2 0 14 0,0 0-13 0,0 0 26 0,0 0-27 16,0 0 44-16,0 0 7 0,0 0-2 16,0 0-3-16,0 0 9 0,0 0-14 0,0 0 9 0,0 0-12 15,0 0-3-15,0 0-14 0,0 0-11 0,0 0-5 0,-17-13-14 16,17 13-2-16,0 0-14 0,0 0-19 0,0 0-5 15,0 0-13-15,0 0-3 0,0 0-3 0,0 0-8 0,9-22-7 16,-4 20-5-16,3-1 4 0,3 2 0 0,-1 0-1 0,1-3 1 16,1 2-1-16,4-1 0 0,-2 1-4 0,2 1 9 0,0 0-4 15,-2 0-6-15,2 1 6 0,-2 0-2 0,2 0-7 16,-2 0 2-16,0 1 5 0,-4-1-7 0,-10 0-11 16,0 0 0-16,0 0-2 0,0 0-1 0,0 0-3 0,0 0-4 15,0 0 3-15,0 0 1 0,0 0 5 0,0 0 3 0,8 25-4 16,-6 8 19-16,-10-22-3 15,-4 1 0-15,0 0 4 0,1 0 3 0,-3-1-5 0,-1 3 1 16,1 0 0-16,-2-1-1 0,2-1 3 0,0 0 0 0,-1 2 2 16,0-5-5-16,2 5-1 0,-1-4 0 0,1 1 7 0,1 1 0 15,2-4-4-15,2 3 0 0,0-4-2 0,2 0 2 16,6-7 21 0,0 0 7-16,3 35-12 0,3-33 10 15,2 1 3-15,-1-1-1 0,1-2-3 0,4 4-6 0,-2-6-1 16,4 4-4-16,-1-2 0 0,2 0-12 0,0 0 1 15,2 0 1-15,0 0-3 0,2 0 0 0,-3-2-1 0,3 2-1 16,-1 0-4-16,2 0 4 0,-3 0 2 0,-2-2-8 0,2 4-15 16,-1-4-8-16,-2 6-18 0,-3-6-15 0,0 4-12 0,0-4-30 15,-3 4-19-15,0-2-31 0,-4-2 7 0,0 4-20 16,-1-2-12-16,-6 4-24 0,3-1-18 0,-1-2-12 0,-1-4 9 16,-3 3-55-16</inkml:trace>
  <inkml:trace contextRef="#ctx0" brushRef="#br0" timeOffset="13424.82">2136 15852 1960 0,'-3'4'6'0,"-1"-6"14"0,4 4 11 0,0-2 10 16,0-4 5-16,2 3 7 0,1 1 13 0,-1-3 1 0,6-3 0 15,3 3-8-15,0-5-9 0,2 4-2 0,2-3 1 0,0 4-1 16,2-2-4-16,2 1-5 0,-2 1 1 0,-1-1-7 15,3 1-3-15,-2 1-10 0,-1-2-4 0,-2 3-10 0,-1 0-25 16,-1-1-20-16,-2 5-27 0,-5-2-33 0,0 4-20 0,1-4-32 16,-1-2-11-16,1 1-59 0,-4 4-79 0</inkml:trace>
  <inkml:trace contextRef="#ctx0" brushRef="#br0" timeOffset="13943.92">2601 15648 1895 0,'0'4'11'0,"1"-4"2"0,-1 3 6 0,2-1 14 0,-2-2 11 0,0 0 9 16,0 0 0-16,0 0 10 0,0 0-6 0,0 0 2 15,0 0 0-15,0 0-12 0,13 40-13 0,-13-40-4 0,0 0 2 16,0 0-10-16,23 95 5 0,-23-95 5 0,0 0-4 0,0 0 2 15,0 0 2-15,0 0-1 0,0 0-6 0,0 0 7 0,0 0-12 16,0 0 2-16,7 69-9 16,-7-69 3-16,0 51-8 15,3-32-11 17,-8-36 5-17,5 17-23 1,-11-63 22-1,-8-142 12 17,21 187-12-32,1 3 6 0,1 0-2 0,1 3 0 0,0-1-2 15,0 6 0-15,3-2-5 0,-2 3 5 0,3 1 3 0,-2 2-7 16,-1 0-3-16,-1 1 6 0,3 2 1 0,-5 0-3 0,3 2 0 16,-4-1-1-16,-1 2 2 0,1 2-4 0,1 1 8 15,-1-1-5-15,1 1-1 0,0 1 5 0,2 3-4 0,-2-1 1 16,0 0-1-16,-3 1 4 0,3 1 0 0,-3 1 3 0,-3 0 0 15,1 1-1-15,-5-2 8 0,5 0-1 0,-1 0 2 16,0 0-4-16,-4-1 2 0,4-2-5 0,0 0 0 0,-2-1-5 16,-1 3-3-16,0-6-15 0,3 1-17 0,-4 3-24 0,1-2-38 15,-2 0-26-15,5-1-42 0,0-2-46 0,1-3-51 16</inkml:trace>
  <inkml:trace contextRef="#ctx0" brushRef="#br0" timeOffset="14220.4">2915 15888 2341 0,'0'0'22'0,"0"0"17"0,0 0 94 0,0 0-41 15,-6 29 12-15,6-29 12 0,0 0 18 0,0 0-8 16,0 0-3-16,0 0-17 0,0 0 6 0,0 0-18 0,0 0-7 15,0 0 0-15,0 0-15 0,0 0-8 0,0 0-10 16,0 0-11-16,0 0-4 0,0 0-13 0,70 0 2 0,-70 0-4 16,0 0-41-1,83-5-17-15,-83 5-20 0,0 0-15 0,0 0-31 16,0 0-37-16,0 0-34 0,0 0-33 0,0 0-33 16,56 5-29-16,-56-5-38 0,0 0-41 0</inkml:trace>
  <inkml:trace contextRef="#ctx0" brushRef="#br0" timeOffset="14924.35">3360 15755 2844 0,'0'0'25'0,"38"-12"16"0,-38 12 9 0,0 0 11 0,0 0 8 0,0 0-1 0,0 0 2 0,0 0 4 16,0 0-29-16,19-7-14 0,-19 7-14 0,0 0 13 15,0 0 3-15,0 0-12 0,0 0 9 16,14 23 2-16,-14-23 5 0,0 0-8 0,0 0-9 16,0 0 8-16,0 0-6 0,0 0-4 0,22 102-3 15,-22-102 4-15,24 97-12 16,-24-97-40-1,0 0 3-15,0 0-18 0,0 0-19 0,0 0-4 16,23 42-36-16,-23-42-19 0,0 0-21 0,0 0-9 16,0 0-15-16,0 0 5 0,0 0 8 0,0 0-9 0,0 0 24 15,0 0 19-15,0 0 23 0,0 0 23 0,0 0 21 16,0 0 18-16,0 0 3 0,0 0 53 0,-10-46-24 0,10 46 29 16,0 0-48-1,-33-85 39-15,33 85 3 0,0 0 9 16,0 0 8-16,0 0 4 0,0 0-1 0,0 0 16 0,0 0 4 15,-15-35 5-15,15 35-7 0,0 0 13 0,0 0-7 0,0 0 5 16,0 0 8-16,0 0 3 0,0 0-2 0,-3-53 0 16,3 53 2-16,0 0-8 0,0 0 6 0,0 0 6 0,0 0-8 15,0 0-13-15,0 0 4 0,8-68-6 0,-8 68 7 0,0 0-8 16,0 0-7-16,0 0-11 0,0 0-2 0,0 0-3 16,0 0-6-16,30-93-2 0,-30 93-1 0,43-56-10 15,-33 52-12-15,0 1-1 16,0 3-2-16,2-2 4 0,-1 2-7 0,3 2 3 0,-4-2 0 15,3 2 4-15,-1 3 1 0,1 1 1 0,-2 0 2 0,0 2 2 0,87 0 14 16,-85 1-15-16,-2 3 1 0,-3-1-6 16,0 0 3-16,-3 1-5 0,1 0 1 0,-3-1-5 0,-88 0-10 15,83 0 13-15,0-2 0 0,2 2 2 0,-3-2 2 16,-2-1 4-16,-4 2 3 0,4-3 2 0,-3 1-3 0,-3-3 0 16,-1 2 1-16,-3 0 3 0,0-2-10 0,0 0-2 15,-2 0-2-15,1-1-7 0,0 0 2 0,2-2-5 0,0 0-2 16,3-2-5-16,1 0 5 0,-1 0-8 0,3 0-4 15,3 0-10-15,-1-2-11 0,2 1-3 0,2-2-13 0,4 3-27 16,-4-3-15-16,4 4-22 0,-2 1-31 0,-3 1-10 0,4 0-22 16,-1-2-29-16,2-1 4 0,-2 0-32 0,7 5-53 15</inkml:trace>
  <inkml:trace contextRef="#ctx0" brushRef="#br0" timeOffset="15565.12">3874 15740 2223 0,'-2'3'8'0,"2"0"6"0,0-1 11 0,3 0 10 0,-4 2 7 15,1-4 14-15,1 1 19 0,1-2 1 0,3 2-3 16,-2 3 3-16,0 3-1 0,0-2-2 0,2 4 7 0,-2 2-15 15,3-1-8-15,-2 5-1 0,-1-2 1 0,0 2-6 16,2 2-6-16,-2-2 0 0,1 2-10 0,1-1 0 0,-2 0-8 16,-1 2-2-16,1-3-5 0,-1 0-3 0,1-3-4 0,2 0-5 15,-4 0-5-15,1-1-1 0,0-3-2 0,-1-3 0 16,2 1 0-16,-3-2 1 0,0 0 2 0,0-3-6 0,0-2 5 16,0 1-1-16,-3-1 1 0,2-2-2 0,1-1-13 15,-2-2-13-15,0 1-4 0,1-3-4 0,-1 0-3 0,-1-3 3 16,3 2-4-16,-3-5 1 0,1 5 16 0,-1-2 10 15,-2-2 4-15,2 2 6 0,1-1 0 0,-2-3-3 0,1 2 5 16,1-3-1-16,2 0-4 0,-3-2 4 0,3 2-1 0,0-2 1 16,0-1-4-16,3 1 1 0,0-1 3 0,3 1-5 0,-1 3 3 15,5-1-5-15,-2 4-1 0,4 0-2 0,-2 4 5 16,3 1-3-16,-1 3 0 0,-1 1 8 0,3-1-9 0,-4 4 6 16,3 2 2-16,-1 0 3 0,-4 3-2 0,2 1 2 15,-4 1 0-15,0 0-7 0,-1 3 11 0,-2-1-3 16,-3 1 2-16,-3 1-4 0,1 0 2 0,-1 1 1 0,-3 0-5 15,-2-2 3-15,0 2 3 0,-2-1-2 0,-2-2-2 0,1 2-1 16,-3 0 1-16,1-3-1 0,2 0 3 0,-3 0-2 16,1-3-6-16,1 0 4 0,-1 1-2 0,6 0 0 0,-1-4 2 15,-1 1 3-15,3-2 1 0,3 0-1 0,3 1 2 0,-2-2-4 16,4 0 2-16,-1 1 0 0,1-1-3 0,1 0-1 16,0 2 3-16,4-1 4 0,0 2-2 0,0 0 6 0,2-1 4 15,-1 5 5-15,5-3 10 0,-4 4 0 0,2-1-1 16,0 1 2-16,-1 0 5 0,4 4-2 0,-3-4-1 0,-1 3-7 15,4 0-11-15,-3 0 6 0,0 0-7 0,0-1-8 16,2 3 1-16,-7-4-23 0,5 1-24 0,-6-5-14 0,0 4-19 16,-1-4-44-16,-2 5-22 0,-2-1-27 0,0-1-37 15,0 0-24-15,8-6 12 0,-7 8-63 0</inkml:trace>
  <inkml:trace contextRef="#ctx0" brushRef="#br0" timeOffset="15953.01">4261 15791 2124 0,'-1'-5'11'0,"-6"-1"10"0,3 1 14 0,0 1 15 0,-2-1 7 0,-2 5 16 0,4-5 12 16,4 7 5-16,-9-2-9 0,11 3 3 0,-7 2 1 16,5 2-8-16,-5 3-2 0,2-2-17 0,-1 2 1 15,1 2 2-15,1 4 16 0,-3-6-10 0,5 8-6 0,-3-5 5 16,5 5 0-16,-6-4 1 0,8 2-14 0,-4-3-1 15,6 1-20-15,-3-4-1 0,5 3-5 0,-2-4-10 0,1 0-9 16,2 0 0-16,0-3 4 0,0-1-6 0,0 0 4 16,2-1-7-16,-1-4 0 0,-1 3-4 0,1-3 3 0,-1-3 3 15,1 2-4-15,-1-4-4 0,2 0-9 0,-3 0-8 16,0-2-9-16,3-3-2 0,-5 1-4 0,1 0-7 0,-4-2 1 16,0-2-5-16,-3 0-3 0,0 1 10 0,-5-1 12 15,0 0-1-15,-1-2 4 0,-1 3 3 0,-3-1 1 16,2-2 10-16,0 3 13 0,-3 0-4 0,0 2-3 0,3-1 5 15,-3 3 0-15,-2 0-3 0,3 4-4 0,0 3 0 0,0-1-9 16,2 2 4-16,-3 0-5 0,3 3-11 0,0-2-25 16,3 5-8-16,-2-4-22 0,2 6-15 0,2-1-19 15,-7 1-30-15,12 3-28 0,-5-3-3 0,6-4 14 0,-2 4-26 16,8 2-58-16</inkml:trace>
  <inkml:trace contextRef="#ctx0" brushRef="#br0" timeOffset="16457.56">4490 15792 1879 0,'0'-1'12'0,"-3"-2"6"0,3 1 14 0,0-3 15 0,-4-1 7 0,4 4 9 16,0-2 6-16,-2 4 0 0,2-5-5 0,2 5 2 0,-2 0 1 15,7 2-9-15,-5 3-3 0,3 1-1 0,-4 0-1 0,4 7 0 16,-2-3-5-16,4 4-12 0,-7 2-9 0,7-1-6 15,-5 3-1-15,0 1-8 0,1-3-2 0,0 2 2 16,-3 0-1-16,3 0 4 0,0-2-5 0,1 0 1 0,-3-2-4 16,4 1 1-16,-1-3 0 0,0 0-7 0,-1-4 2 0,0 1-1 15,0-2 3-15,2 0-4 0,0-3 1 0,-5-1-1 16,3-2-5-16,0-1-6 0,-2-1-14 0,-1-1-19 16,0-1-13-16,-4 0-11 0,1-3-3 0,0-1-7 15,-2 2 3-15,-2-4 9 0,3 1 11 0,-7-5 20 16,6 2 13-16,-3-3 10 0,2-1 7 0,-1-1 11 0,-2-3 6 0,4 0 1 15,-4-3 6-15,5 1 0 0,-3-1 7 0,2-1 3 16,0-2 10-16,5 1-3 0,0 1-2 0,2 2 7 16,-1 0-11-16,6 4-1 0,-3 0-6 0,6 4-6 15,-2 3-9-15,4 2-2 0,-2 3-4 0,4 1-8 0,2 3 5 0,-2 2 1 16,2 3 5-16,0 1 8 0,1 3-3 0,-1 1-2 16,0 2-2-16,-2 2 7 0,2 3-1 0,-5-1-1 15,1 4 2-15,-2 0 2 0,-2-1 7 0,-3 0 12 16,1 3 7-16,-5-4 0 0,-2 2 1 0,-3-4 4 0,0 2-6 0,-5-2-6 15,2 1-1-15,-5-5-11 0,1 3-3 0,-2-4-8 16,-1 2 0-16,1-4-3 0,-3 1-3 0,3-3-1 16,-2-1-4-16,2 1-1 0,-4-3-15 0,4 2-14 0,-1-4-30 15,4 2-18-15,-2-3-23 0,-4 4-32 0,6-1-31 0,-5-1-31 16,7-1-23-16,3-1 13 0,-1 5-45 0</inkml:trace>
  <inkml:trace contextRef="#ctx0" brushRef="#br0" timeOffset="16736.73">4941 16075 2563 0,'2'1'26'0,"1"2"11"0,-1-3 31 0,5-1 12 0,-7 1 9 0,0 0 9 15,0 0 1-15,0 0 14 0,0 0-25 0,0 0-11 16,0 0-25-16,0 0-8 0,33-11-8 0,-33 11 0 0,0 0 0 16,0 0-13-16,0 0 2 0,119-28-2 0,-103 27-4 0,0-4-7 15,-2 3 0-15,-1 2-9 0,-13 0-26 16,0 0-14-16,0 0-22 0,0 0-24 0,0 0-21 0,0 0-37 16,0 0-32-16,0 0-30 0,0 0-36 0,0 0 2 15,0 0-60-15</inkml:trace>
  <inkml:trace contextRef="#ctx0" brushRef="#br0" timeOffset="17172.93">5152 15781 2207 0,'0'0'21'0,"0"0"0"0,0 0 5 0,0 0 2 0,0 0 0 0,0 0-1 0,0 0 2 0,0 0-7 16,0 0-5-16,21 7 3 0,34-7-10 15,-35-5-1-15,0 3-2 0,-2-2 0 0,4 0-3 16,-3 0-1-16,3-1-8 0,-3 0-1 0,0 1-12 16,-3 3-9-16,1-3-18 0,-1 2-12 0,-16 2-8 15,0 0-16-15,0 0-8 0,0 0-4 0,0 0 24 16,0 0-47-16,0 0 33 0,0 0-8 0,0 0-18 0,0 0 3 15,2-21-3-15,-2 21-17 0,0 0-19 0,0 0 59 0,0 0 7 16,0 0 54-16,0 0 52 0,-87-32 47 0,77 30 52 0,2 2 10 16,-1 0 8-16,1 1 20 0,3 0-15 0,-1 1-29 15,1 0-21-15,5 2-14 0,-3 1-29 0,1-4 38 16,4 3 1-16,-2 3-8 0,0-3 9 0,3 7 0 0,0-5-2 0,2 7-16 16,-2-1-3-16,2 5-13 0,-2-2 3 0,3 3-10 15,-4 0-15-15,4 0-4 0,-3 1-1 0,4 0-2 16,-4 0-5-16,4-2-12 0,-3 1-7 0,2-2-5 15,1 1-1-15,-1-3-27 0,-3-1-11 0,1 2-32 16,0-4-25-16,-1 2-29 0,0 2-24 0,1-3-39 0,-1-4-36 16,0-2-4-16,0 4-88 0</inkml:trace>
  <inkml:trace contextRef="#ctx0" brushRef="#br0" timeOffset="17642.06">5582 15746 2451 0,'0'-3'18'0,"0"-1"22"0,1 0 18 0,2 1 25 0,-3 0 8 0,0 2 14 0,2-1 19 0,1 0 1 16,0 5-6-16,2-2-14 0,3 6-13 0,-7-6-25 16,9 9-3-16,-2-2-6 0,1 2-15 0,1 0 1 15,3 4-9-15,-1-1-2 0,1 2-4 0,-2 3 3 16,3-5-9-16,-3 3-10 0,3-1-3 0,-2 1-1 0,-1-1-3 16,1-2-6-16,-4-1-10 0,3-3-24 0,0 0-23 15,2-1-30-15,-5-5-29 0,3 5-44 0,-8-2-44 0,2-2-45 16,-2 0-50-16,2-4-18 0,-3 0-91 0</inkml:trace>
  <inkml:trace contextRef="#ctx0" brushRef="#br0" timeOffset="17833.38">5765 15684 1951 0,'-5'2'13'0,"-1"1"17"0,0 2 11 0,-1 0 20 0,1-1 13 16,1 2 24-16,-4 5 7 0,3 1 21 0,-4-3 1 15,8 5-7-15,-7 0-4 0,3 5 1 0,-4-1-3 16,0 0-12-16,1 2-4 0,-2-1-15 0,3 3-15 0,-8-4-7 16,10 2-8-16,-4-7-21 0,3 3-9 0,2-1-24 15,3-4-21-15,6 2-40 0,-3-7-43 0,5 6-45 16,-3-2-47-16,-1-1-40 0,4-6-59 0,1 4-55 16</inkml:trace>
  <inkml:trace contextRef="#ctx0" brushRef="#br0" timeOffset="18093.75">5934 15662 1951 0,'5'2'-3'0,"1"-2"6"0,-1 2-3 0,3-2 2 15,2 0 0-15,0 0-1 0,5 1 4 0,2-1 0 0,1 0 3 16,5 0-11-16,-1 3 1 0,1-1 0 0,0-2-6 16,4 1-8-16,-3-1-20 0,1 0-4 0,-4-1-10 15,4-1 22-15,-8-2-44 0,-1 4 15 0,-6-4-1 0,-1 4-8 16,-6-3-12-16,-6 3-14 0,0 0-17 0,-3-2-67 16</inkml:trace>
  <inkml:trace contextRef="#ctx0" brushRef="#br0" timeOffset="18253.65">6061 15613 1799 0,'-6'0'-13'0,"1"6"28"0,-2-5 4 0,4 3 14 0,-1-4 24 0,2 3 29 16,4 0 31-16,0 5 18 0,0-3 43 0,1 4-11 15,2 1 26-15,-2 1 11 0,4 2-5 0,-1 5-6 16,0 1-21-16,2 1-5 0,-3 1-13 0,0 1 0 0,3 2-29 16,-1 0-22-16,5 3-20 0,-4-3-24 0,1 3-7 15,-3 0-18-15,4-3-49 0,-2 1-78 0,-5-4-77 16,0 2-102-16,-9 5-101 0,3 6-152 0</inkml:trace>
  <inkml:trace contextRef="#ctx0" brushRef="#br0" timeOffset="20171.96">6426 17139 1960 0,'0'0'28'15,"0"0"7"-15,0 0 23 0,0 0 18 0,0 0 18 0,0 0 11 16,-25-54 12-16,25 54 3 0,0 0 3 15,0 0-12-15,0 0-11 0,0 0-3 0,0 0-9 0,0 0-8 0,12-22-8 16,-12 22-8-16,0 0-6 0,0 0 5 0,0 0-10 0,0 0-1 16,0 0 0-16,0 0 12 0,13 12 7 15,-13-12 6-15,0 0 6 0,0 0 10 0,0 0 13 0,0 0-10 16,0 0 0-16,0 0-5 0,38 218 4 16,-36-180-6-16,-1 1-11 0,4-2-11 0,-5 6-25 0,1-4 1 0,-1 4-4 15,0-5-14-15,0 2-12 0,0-2-5 0,0-1-8 16,0-4 0-16,0-33-46 15,0 0-19-15,0 0-44 0,0 0-52 0,0 0-54 0,0 0-57 16,0 0-61-16,0 0-53 0,0 0-21 0,5 86-57 16</inkml:trace>
  <inkml:trace contextRef="#ctx0" brushRef="#br0" timeOffset="20501.77">6478 17804 2375 0,'-35'17'0'0,"35"-17"27"0,0 0-5 16,0 0 12-16,0 0 3 0,0 0 8 0,0 0-5 15,0 0 0-15,0 0-6 0,0 0 2 0,138 6-7 16,-95-6-9-16,11 0-1 0,4 0 9 0,5 1 17 0,7-1 6 16,7 0 1-16,6 0-1 0,7 4 8 0,3-4 3 0,-1 4-3 15,3-4-12-15,1 5-17 0,-4-2-7 0,-2 3-1 16,-6-4 0-16,-5 3-10 0,-5 1-5 0,-6-3-2 0,-4 1 1 16,-8-3-5-16,-5 5-5 0,-7-5-14 0,-6 0-11 15,-8 3-17-15,-4-2-27 0,-8-1-13 0,-8-1-27 0,-5 1-33 16,-4-1-33-16,-4 0-45 0,-6 0-39 0</inkml:trace>
  <inkml:trace contextRef="#ctx0" brushRef="#br0" timeOffset="21776.43">6423 17046 1633 0,'-8'-1'23'0,"-3"2"-19"0,6-4 35 0,-3 1-34 0,3 0 2 0,-1 2 11 16,0-1 11-16,1-2 11 0,-1 3-24 0,3 0 26 15,-4 0-31-15,7 0 38 0,-3 0 6 0,6 0 0 16,-3 0-5-16,3 0 5 0,2 0 10 0,3-2 4 0,3 2 13 16,5-2 4-16,4 3 0 0,6-4-15 0,4 3-4 15,3 0-9-15,8 0-6 0,4 2-7 0,5-1-14 0,7-1-6 16,6 1-7-16,-1-1 9 0,9 2-7 0,8-2-7 15,5-2 3-15,6 2-8 0,7-1-3 0,5 1 1 0,6-1-2 16,12-1 1-16,-3-1 1 0,6 1-3 0,-1 0-2 16,1 0 6-16,-7 1-1 0,1 1-2 0,-2-2-1 0,-7-2-5 15,-1 3 1-15,-8-2 1 0,-3 2-2 0,-4-1 0 16,-5-1 1-16,-8 2 0 0,-2-1 3 0,-9 0-2 0,-4-1 1 16,-8 1 5-16,-4-1 0 0,-7 2-1 0,-9-1-2 15,-4-1-2-15,-7 3 3 0,-6 0 0 0,-4 0-1 16,-6-2 2-16,-3 2 3 0,-4 0 1 0,-1 0 1 0,-2 0 1 15,-3 0-5-15,-3-1 7 0,1 1-2 0,-1 0-5 16,-3-2-6-16,-2 2-4 0,2 0 6 0,-1-1 2 0,0 1-3 16,3 0-2-16,0-1-1 0,-1 1 3 0,4 0 1 15,-1 0 0-15,1-2-5 0,0 2 1 0,2 0 5 0,3 2-3 16,-4-2 3-16,4 0-5 0,0 0-1 0,-2 0 0 16,2 1 3-16,0-1-3 0,0 0-1 0,0 0 3 0,0 1-5 15,2-1 5-15,-2 0 2 0,0 0-2 0,0 0 3 16,0 0 2-16,0 2-3 0,0-2 0 0,0 0 2 0,0 1-1 15,-2-1-2-15,2 0 21 16,0 0 4-16,0 0 3 16,2 18-12-16,-2-18 8 0,0 0-2 15,0 0 4-15,0 0-6 0,12 59 4 0,-12-59-2 16,13 102 5-16,-13-80-1 0,0 4-4 16,0-2 2-16,0 4-2 0,-2-2-8 0,2 5-7 0,0-2 4 15,0-29 11-15,0 0-3 0,0 0 12 16,0 0-4-16,0 0 1 15,0 0-8-15,0 0-4 0,0 0 7 16,-23 282-8-16,23-282 3 0,0 0-2 16,-7 100-18-16,1-16 13 31,4-15-7 0,-1-29-4-15,-16-30-3 15,-90-36-3-15,85 21 6-1,1-2 0-15,-6 5-12 0,-5-3-10 0,-5 3-4 16,-3-1-9-16,-9-1-1 0,-6 4 2 0,-8-1 2 0,-4 2-7 16,-12 0 14-16,5 2 6 0,-11 0 5 0,-6-1 1 0,-2 1-1 15,-5-1-4-15,-2 7-6 0,2-4-3 0,2-1-20 16,-5-1-46-16,2 5-76 0,3-1-71 0,8-1-142 15</inkml:trace>
  <inkml:trace contextRef="#ctx0" brushRef="#br0" timeOffset="22626.69">6769 17420 2240 0,'-5'-3'1'0,"2"-2"6"0,0 1 11 0,3-3 7 0,0 2 5 0,0-6 4 0,3 4 3 16,0-4 7-16,1 4 4 0,-1-1 4 0,0 3-3 0,0-4-5 15,-3 4-5-15,0 1-6 0,0-1 2 0,-3 0-9 16,0 4-5-16,-4-1-6 0,1 1-12 0,-5 1 3 0,3 0-1 16,-5 1 2-16,-2 1-6 0,2-1 5 0,-4 4 8 15,4 2 0-15,-3-2 8 0,2 1-1 0,4 2 4 0,-2-2 4 16,4 3 7-16,1 0-2 0,0-3-7 0,5 2-5 16,1 2-3-16,1-1 2 0,1 1 0 0,1 2 4 0,2-3-6 15,3 2 1-15,-1-1 0 0,2 2 6 0,3-2 0 16,0-1-3-16,2 1-3 0,1-2-8 0,-1-2-1 15,4 2-4-15,-1-3-1 0,-2 1-5 0,-1-2 0 0,-1 0-2 16,-2 1 0-16,-2-2-2 0,-2-1 2 0,-2 2 6 16,0-3-1-16,-4 2-2 0,-4 0-2 0,0-1 0 15,-2 3 0-15,-4-1-2 0,-2-2 2 0,-3 5-8 0,0-1-7 16,0-3-7-16,-2 3-6 0,-2-4-2 0,0 1-16 0,3-3-21 16,-1 4-13-16,-1-8-22 0,1 8-8 0,0-4-12 15,1 1-19-15,3 5-18 0,1-8-7 0,7-1 20 0,-3 1-24 16,3 3-44-16,2-6-58 0</inkml:trace>
  <inkml:trace contextRef="#ctx0" brushRef="#br0" timeOffset="22895.31">6841 17363 2316 0,'-10'-3'6'0,"7"0"10"0,-4 2 12 0,7-5 19 0,0 3 4 16,0-4 9-16,4 5 1 0,-1-3-3 0,3 5-1 0,-6 3-4 16,7-1 1-16,-3 3-14 0,-1 2 3 0,2 0-3 15,0 2-3-15,-2 4 7 0,0-3-3 0,2 7-6 0,-2-1-17 16,-1 1-2-16,0 0-9 0,0 0-5 0,-2-1 2 16,3 0-1-16,-3 1-7 0,0-3-6 0,0-1-16 15,0-3-16-15,-3 1-21 0,-1-3-22 0,-1 3-25 0,0 0-33 16,-1-4-10-16,3 3-25 0,1-7 31 0,4-2-62 0,-6 2-19 15</inkml:trace>
  <inkml:trace contextRef="#ctx0" brushRef="#br0" timeOffset="23222.28">6894 17352 2041 0,'-3'-2'-19'0,"1"-5"6"0,2 9 3 0,2-7 7 16,3 5 14-16,0 2 13 0,1-1 4 0,-5 3 9 0,6-1 29 15,-1 3 5-15,2-3 10 0,1 7 7 0,-1-3-9 0,4 5-7 16,1 1-1-16,-1 0 4 0,-4 2-2 0,2 3-5 16,-3-2-6-16,1 2-11 0,-5-1-7 0,7-2-6 15,-4 1-5-15,2-4-11 0,-2 2-10 0,4-5-3 0,1 2-11 16,-2-4 2-16,-1-1-3 0,-2-3 4 0,1 0 2 0,-1 0-6 16,-3-6 3-16,0 2-15 0,-1-4-13 0,0 0-12 15,-2-3-2-15,0 0-12 0,-2-3 4 0,-1 1-3 16,1-3-5-16,-3 2 5 0,4-1 23 0,-4 2 4 0,2-4 6 15,-3-1 7-15,4 2-3 0,-3-2 8 0,2 1 0 16,-5-3 7-16,0 3-4 0,2-2 1 0,-2 0 2 0,3 0 0 16,-1 2 0-16,1 1-7 0,1 5-1 0,-1 0-5 15,3 5-12-15,1 0 0 0,1 3-9 0,-2 0 3 0,2 4-8 16,-3 1 0-16,3 4-20 0,0-5-5 0,0 6-22 16,6-5 15-16,-4 0-73 0,-2 4-42 0</inkml:trace>
  <inkml:trace contextRef="#ctx0" brushRef="#br0" timeOffset="23800.44">7223 17338 2041 0,'-8'-2'3'0,"5"-1"7"0,-2 3 13 0,5-1 11 0,-1-2 10 0,-1 2 7 0,2-2 8 15,0 1 8-15,5 2 6 0,-2-4 0 0,5 4-9 0,-5 4-8 16,3-2-6-16,-1 4-4 0,3 1-7 0,-5 2 4 16,5 0-6-16,-5 2-6 0,0 2 1 0,-1 1 0 15,1-2-4-15,-1 4-2 0,-2-2 0 0,0 0-15 0,0 2 0 16,3-3-3-16,-3 0-5 0,0 0-2 0,0-2-1 16,0 0 0-16,0-1-1 0,3-1 2 0,-1-4 1 0,-2 3-5 15,2-4 2-15,2-1-2 0,-3 0-8 0,1-3-15 16,-2 0-7-16,-2-2-3 0,1 1-15 0,1-3-7 0,-4 1-11 15,4-2-3-15,-4-2 4 0,4 3 5 0,-3-3 3 0,6 0 6 16,-3 0 8-16,5 1 11 0,-2-5 8 0,0 6 6 16,3-6 4-16,-2 1 8 0,-1-2 3 0,0 1 3 15,0-1 2-15,1-1 1 0,0 4 1 0,-1-1-1 0,0 1-2 16,2 4 4-16,0-1-2 0,-2 2 5 0,2 3 10 16,0 1 2-16,2 1 1 0,-4 0 10 0,6 4 6 0,-5-1 11 15,3 5 9-15,0-4-1 0,1 6-2 0,-3-1-1 16,3 4-4-16,1-3-5 0,-2 2-8 0,1-2-9 15,-2 0-9-15,2 1-1 0,-2-1-7 0,1 0-1 0,-1-3 9 16,2-2-4-16,-2 2 6 0,2-2-3 0,-3-2 6 16,3-1-6-16,-2-2 1 0,2-2-5 0,0-1-3 0,-2-2-3 15,2 2 1-15,0-5-6 0,-2 0-7 0,2-4-6 16,0 4-5-16,-2-5 4 0,1 2-3 0,-1-3-1 16,-1 2-2-16,1-2 4 0,0 0 1 0,-4-1 7 0,-1 0 4 15,1-1-5-15,-4 0-6 0,-1-1-1 0,-1 1 2 0,-2-1-8 16,-1 0 7-16,1 2-5 0,-5 0 3 0,5 2 3 15,-4 2 4-15,2 3-3 0,-1 2-7 0,2 1-2 0,-2 4-10 16,1 4-12-16,-3-3-13 0,3 9-20 0,0-6-17 16,3 5-27-16,5-4-11 0,-6 4-56 0,0-2-94 0</inkml:trace>
  <inkml:trace contextRef="#ctx0" brushRef="#br0" timeOffset="24034.94">7697 17305 2182 0,'-3'4'7'0,"0"-3"-2"0,3 1 0 0,-2-2 2 0,2 1 2 0,-1 1-2 0,1-1 8 16,0 2 3-16,1 1-4 0,1 2 1 0,1-2 8 0,-1 8-1 15,1-5 0-15,0 7 6 0,-1-4-10 0,1 3-4 16,-3 1 1-16,3 0-1 0,-1 0-8 0,1-2-4 0,-2 3-20 15,-2-2-18-15,2 2-24 0,-1-6-16 0,0 8-27 16,5-10-1-16,-5 1-45 0,0-2-63 0</inkml:trace>
  <inkml:trace contextRef="#ctx0" brushRef="#br0" timeOffset="24331.71">7650 17366 1807 0,'0'-11'16'0,"0"1"-2"0,5-3 5 0,1 0 2 0,2-1 2 0,3 7 4 15,-2-5 1-15,4 0 5 0,1 5-7 0,1-1 11 16,2 3 3-16,-1 1 2 0,4 4 3 0,-4-2 3 0,3 4 6 0,-3 0 0 16,5 2-6-16,-6 2 1 0,0 2-3 0,-1 1 3 15,-3 2 0-15,-3 3-3 0,4-2-6 0,-9 4-1 16,4 2 4-16,-5-1-3 0,-4 1 0 0,-1-2-2 0,-2 3-4 15,-3-3-5-15,-1 2 5 0,-3-4-6 0,-3 0-4 16,2-1-15-16,-2 0 1 0,-2-2-7 0,2-1 1 0,0-1 1 16,-2-1 0-16,4 0-3 0,-4-6 2 0,4 5-2 15,1-4-28-15,2-3-21 0,-1 1-34 0,0 1-34 16,-2-4-37-16,7 4-48 0,1-8-24 0,-1 6-98 0</inkml:trace>
  <inkml:trace contextRef="#ctx0" brushRef="#br0" timeOffset="24581.77">8134 17544 2443 0,'2'3'0'0,"4"-3"4"0,-3 2-2 0,8-2 1 0,-5-2-1 0,2-4 0 16,2 3 3-16,2 2-4 0,1-1 2 0,4 0-16 0,0 1-7 16,0 2-11-16,1-2-20 0,0 4-13 0,4-6-34 0,-3 4-21 15,3-5-5-15,-6 4-50 0,0-5-77 0</inkml:trace>
  <inkml:trace contextRef="#ctx0" brushRef="#br0" timeOffset="24866.57">8496 17338 2232 0,'0'2'1'0,"5"5"-4"0,-2-2 4 0,3 2 12 0,-9-1 2 0,6-1 12 15,-1 3 4-15,-2-1 12 0,5 4 5 0,-1-1 9 16,1 6 0-16,-3-2-4 0,4 4-1 0,-6 1-10 16,6 1-5-16,-4 0-12 0,3 0-5 0,-5-2-8 0,7 1-2 15,-5-1-16-15,0-1-28 0,1-1-18 0,-8 1-24 16,8 6-28-16,-6-13-33 0,6 7-36 0,-3-8-14 16,2 7-77-16</inkml:trace>
  <inkml:trace contextRef="#ctx0" brushRef="#br0" timeOffset="25097.74">8494 17332 1555 0,'13'-13'27'0,"-8"6"-25"0,11-1 25 0,-7 0-22 0,8 1 42 15,-4 5-32-15,0 1 2 0,1 2 10 0,-4 1-18 0,7 2 38 16,-9 1-26-16,6 2 25 0,-6 1-44 0,5 2 32 0,-7-2 1 15,3-1-8-15,-7 5-6 0,6-3-2 0,-6 2 10 16,-1-3 2-16,-1 1 3 0,-3-2 5 0,-2 2-1 16,0-4 2-16,-4 3 0 0,-2-4-12 0,-2 4-8 0,-2-3-8 15,0 1 1-15,-2-1-8 0,-2 0-9 0,3 0-21 16,-1 0-21-16,4 3-28 0,3-7-36 0,-2-2-18 0,2 5-100 16</inkml:trace>
  <inkml:trace contextRef="#ctx0" brushRef="#br0" timeOffset="25364.21">8837 17370 2091 0,'0'4'-2'0,"2"4"1"0,0-4 15 0,4 3 3 16,-9-2 3-16,5 0 13 0,-4 3 3 0,2-7 7 16,2 9 3-16,-2-4 5 0,1 6-10 0,-2-2-6 0,2 3 1 15,-2 2-17-15,1-1 2 0,-2-1-9 0,0 4-2 16,1-2-6-16,1 2-8 0,-4-2-12 0,3 0-22 0,-1 6-25 16,-1-8-19-16,3 7-27 0,2-8 12 0,-2 0-66 15,-2-3-11-15,-1 9-64 0</inkml:trace>
  <inkml:trace contextRef="#ctx0" brushRef="#br0" timeOffset="25658.84">8773 17342 2223 0,'1'-4'0'0,"-1"2"2"0,5-1 3 15,5 2 14-15,-9-2 12 0,4-1 6 0,3 2 14 16,0-3 8-16,3 3 9 0,1-2 0 0,3 4-3 0,-6 0-10 16,10 3-9-16,-6 0-2 0,6 2-4 0,-2 3-5 15,-1-1-2-15,1 5 0 0,-1-1 9 0,-2 4 2 16,2-2 1-16,-6 5-1 0,1-2-4 0,-5 1 5 0,-3 1 0 16,1 2 2-16,-8-5-2 0,1 4-4 0,-7-4 1 0,1 1 4 15,-5-4-8-15,0 2-4 0,-4-1-9 0,-2-2-5 16,-1-2-2-16,-3-3-22 0,-1 2-32 0,-2-7-28 15,1 6-37-15,-4-10-41 0,-4 9-36 0,4-4-45 0,0 0-53 16,-3-4-58-16</inkml:trace>
  <inkml:trace contextRef="#ctx0" brushRef="#br0" timeOffset="27017.84">4457 15339 1594 0,'8'0'16'0,"-6"0"-35"0,4 0 50 0,-6 0 6 0,0 0-10 16,0 0-9-16,0 0 42 0,0 0 8 15,0 0-38-15,0 0 32 0,0 0 13 0,0 0 4 0,0 0 11 16,0 0-15-16,0 0 4 0,-9-18-1 0,9 18-1 16,0 0-11-16,0 0-9 0,0 0-3 0,0 0-11 15,0 0-3-15,0 0-12 0,-2-27-7 0,2 27 2 16,-2-40-10-1,2-25-27 17,0-27 18-17,0-10-11 17,0 102-25-17,0 0-4-15,0 0-17 0,0 0-21 16,0-54-23-16,0 54-12 0,0 0-24 0,0 0-27 15,0 0 26-15,0 0-23 0,0 0-61 0</inkml:trace>
  <inkml:trace contextRef="#ctx0" brushRef="#br0" timeOffset="27484.79">4460 14941 1895 0,'-44'-5'31'0,"44"5"0"0,0 0 6 0,0 0 5 0,0 0 0 0,0 0 3 15,0 0 0-15,0 0-15 0,-26-1-2 0,26 1-6 16,0 0-6 0,18-2-14-16,131 8 12 31,124 2 10-31,-203-5 6 16,8-3 0-16,4 4 8 0,8-5 5 0,3 3 14 15,-1-2-5-15,6 3 1 0,3-3-10 0,5 3-7 0,-3-5-3 16,3 4-9-16,-2-2-3 0,1 0-12 0,-1-2 4 15,-6 1-5-15,-2 1-1 0,-9-4-5 0,-9 3-2 16,-5-2 3-16,-10 0-5 0,-6 0 0 0,-10 1-1 0,-9-1 3 16,-8-1 8-16,-8 2 18 0,-6 0 6 0,-7-1-1 15,-7 3 0-15,-6-2 0 0,-6 4-1 0,-3-4-2 16,-4 2-27-16,-5 0-31 0,-2-2-22 0,-3 6-23 16,-3-1-27-16,3-3-32 0,1 8-32 0,2-8-32 0,8-3 11 15,-1 3-59-15</inkml:trace>
  <inkml:trace contextRef="#ctx0" brushRef="#br0" timeOffset="27913.55">6651 14507 1688 0,'-2'-6'-17'0,"2"1"62"0,0 1-35 15,2 0 20-15,-1-1 7 0,-1 3 14 0,2 0 15 0,1 0 6 16,-6-1 29-16,3-1-58 0,0 2 43 0,-2-1-16 16,4 1-4-16,-2 3-11 0,0-2-3 0,3 3 8 15,0 1-6-15,2 3 14 0,-2 3 5 0,3 4-3 16,1-2 1-16,-1 5 2 0,3 4-14 0,-1 0 1 0,-1 6 1 16,-1-2-19-16,2 5-11 0,-2-4-7 0,-1 5 1 15,0-3-3-15,1 3 0 0,-1-2-20 0,-1-2 0 16,1-1 0-16,-3-2-6 0,1 1-10 0,0-5-20 0,-3-1-31 15,-1-4-16-15,-1 5-32 0,-3-5-47 0,0 0-39 16,5-8-45-16,-4 3-46 0</inkml:trace>
  <inkml:trace contextRef="#ctx0" brushRef="#br0" timeOffset="28376.37">6696 14423 2182 0,'-9'0'-29'0,"6"-6"-2"0,-7 9 4 0,7-3-1 16,-2 3 3-16,2-2-3 0,-3 3 5 0,-2-1 2 16,5 1 30-16,-2 3 5 0,2-2-4 0,-2 4-1 15,0-1 3-15,-1 2-1 0,2 3-7 0,-3-4 3 0,1 4-3 16,-1-2-4-16,1 1 2 0,0-2 4 0,1-2-5 16,-3 3 1-16,2-4 1 0,1 1 2 0,0-5 7 15,1 2 3-15,0-4 2 0,3 0-3 0,-2-1 4 0,3-1 0 16,0-3 2-16,0 3-8 0,1-3-9 0,-1-1-13 15,2 0-8-15,3-3-7 0,-1 2-9 0,3-2 3 16,0-1-2-16,3 2-3 0,-2-4-5 0,3 1 3 16,-3 1 6-16,3-1 11 0,0-1 8 0,0-1-5 15,0 3 1-15,-2 3 5 0,1-2 11 0,-2 2 10 0,0 2 2 16,1 0 1-16,-4 4-3 0,3 0 12 0,-3 4 6 16,0 0 0-16,2 2 5 0,-2 2-8 0,0 3 1 15,0 2-5-15,1 1 1 0,-1-1-26 0,1 6-23 16,4-4-36-16,-4 0-28 0,5 3-112 0</inkml:trace>
  <inkml:trace contextRef="#ctx0" brushRef="#br0" timeOffset="28891.93">7059 14381 1703 0,'-5'-1'9'0,"3"1"21"0,-4-3 4 0,4 1 9 0,-1 1 24 0,2 1 11 16,-3-4 17-16,1 1 9 0,3 3 8 0,-4-2-12 16,8 2 2-16,-4-2-7 0,5 5-26 0,-7-3-7 0,4 3-14 15,-4 2-3-15,6 1 0 0,-8 3 0 0,3 1 2 16,-1 4-2-16,2 1 3 0,0 4-3 0,0-2-7 16,2 7-3-16,-2-5-18 0,1 3-9 0,-2-4-10 0,-1 1 3 15,2 0-8-15,0-4-16 0,0 1-24 0,-4-5-37 16,2 1-36-16,1 3-35 0,-1-7-33 0,2-5-20 15,-2 2-55-15</inkml:trace>
  <inkml:trace contextRef="#ctx0" brushRef="#br0" timeOffset="29283.19">7054 14431 1439 0,'-6'-3'10'0,"-1"-2"8"0,4 2 24 0,1 0-37 0,2-2 50 0,4 1-28 15,-1-3 57-15,0 0-34 0,0 5 0 0,-3-5 0 16,3 4-16-16,-9-2 52 0,6 3-39 0,-3-3 29 16,0 4-47-16,-1 1 40 0,1-2-12 0,3 4 0 15,0-4-6-15,2 7-4 0,-1-3 8 0,7 5 4 0,-4-2-5 16,5 5-6-16,-3 1 3 0,7 2 10 0,-5 3 6 16,6 2-11-16,-6-2-9 0,5 4-9 0,-2 0 1 15,1 0-2-15,2 2 0 0,-1-3-18 0,0 0-1 16,-2 0-9-16,3-1-12 0,-1-2-9 0,-4-3-27 0,1 1-33 15,-5 0-34-15,-7-4-33 0,8 3-44 0,-1-6 11 16,-2-2-78-16,-8-3-47 0</inkml:trace>
  <inkml:trace contextRef="#ctx0" brushRef="#br0" timeOffset="30437.56">7071 14470 1649 0,'3'0'59'0,"-6"4"-41"0,-2-8 9 15,2 8 5-15,-1-4 5 0,4 4 3 0,-3-4 8 16,1 3 3-16,-6-3-42 0,6 1 42 0,-1 1-4 15,6 1-4-15,-6 0 2 0,3 3 3 0,0-1 0 0,2-1 2 16,1 5-16-16,-1-3 12 0,4 6 2 0,-4-2 8 16,7 5-8-16,-4-3-4 0,1 4-11 0,0-1 1 15,1 4-7-15,0-2-8 0,0 3-10 0,-4-2-7 16,0 2 9-16,2 2-2 0,0 2 5 0,-2-1-5 16,5 0 4-16,-5 1-1 0,0 2 6 0,2 1 1 0,0 0-8 15,-2 0 1-15,0-1-1 0,-3 4 0 0,4-2 0 16,-8-5-5-16,8 2-2 0,-8 0 1 0,4-2-1 15,-3 3-1-15,0-4 1 0,-1 1-6 0,1 3 5 0,3 3 2 16,-3-5-2-16,0 4-6 0,1 2 2 0,-1-1-1 16,1-2 3-16,2-1 1 0,-4 2 1 0,4-1-6 15,-3-3 7-15,3 3-3 0,0-4 2 0,-2-1 1 0,4 0-7 16,-2-1 4-16,0-1-2 0,3-1 4 0,1 1-3 16,-2-3 1-16,1 1 0 0,-1 1-5 0,4-1 4 15,-4-3 2-15,3 2-4 0,-4 0 2 0,1-3-2 16,5 2 1-16,-5-2 3 0,1-1 3 0,-1-2-4 0,1 2-1 15,0-3 1-15,1 0-3 0,-3 0 4 0,1-1 2 0,-1 0-7 16,1-2 5-16,-2 1-1 0,3-1 0 0,-3-1 1 16,0 0 1-16,0-3-6 0,4 2 0 0,-4-1 3 15,2 0-2-15,-2 0 2 0,0-3-1 0,2 0 0 16,-4 2-1-16,4-2 4 0,-2-1-2 0,0 0-1 0,0 0-1 16,0 0 2-16,0 0 1 0,1 0 0 0,1 0-2 15,-2 0 3-15,0 0-1 0,3 0 3 0,0 0-1 16,-3-1-4-16,4 1 2 0,-1-3-4 0,0 2 3 0,0 0-2 15,5 0-8-15,-5-1-5 0,5 2-1 0,0-1-1 16,1 0-8-16,-1-2-1 0,5 3-9 0,-1 0-10 0,3 3 4 16,2-3 0-16,2 1 2 0,3 0-1 0,3 2 2 15,2-2-5-15,5 4 4 0,-2-1 4 0,5 2 2 16,0-3 3-16,1 3 0 0,1-4 2 0,-1 4 5 16,3-5 6-16,-1 6 9 0,-3-5 1 0,0 1 6 0,0-1 0 15,-2 2-2-15,-1-3 1 0,-1 3-1 0,-2-2-4 16,-4 0-4-16,2-1-3 0,-4 2-5 0,-3-1 2 0,-3-1-1 15,-1 1 4-15,-7 0 2 0,-1-2 11 0,-3-2 9 16,0 4 10-16,-5-4 0 0,-2 0 4 0,-3 1 3 16,2 1 0-16,-5-5 6 0,-1 5 5 0,3-1-3 0,-1 0-2 15,-3-2-1-15,3 3-3 0,-1-1 6 0,3 2-4 16,-1-2-7-16,2 1-6 0,1 0-3 0,-3 1 0 16,5 1 0-16,-3-1-1 0,3-1 1 0,1 1 2 0,0 0 5 15,1 2 0-15,1-3 5 0,1 3 1 0,-1 2-1 16,2-2 6-16,-1 2-9 0,2 1-2 0,-2 1-1 15,2 2 4-15,-1-1 1 0,0 2 0 0,-2 0 7 16,2 1-8-16,-1 4 13 0,-1 0-2 0,1 1-2 0,-1 0-9 16,-2 3-4-16,3 0-7 0,-3 2-5 0,3 0 2 15,-1 1-7-15,0-1 2 0,1 1 0 0,-2 3-4 16,1-1 2-16,2-3 3 0,-1 2-4 0,-1-3 4 0,1 2-5 16,-1-2 0-16,1 2-1 0,0-2 2 0,1 1-5 0,0-1-1 15,1 3 8-15,-1-2-1 0,0 4 0 0,-1-4 0 16,0 3-2-16,0-2 2 0,-1 0 1 0,1-2 0 15,-1-1-8-15,-1 3 5 0,1-3-1 0,-2-2-1 0,0 1-1 16,0-2 0-16,0-1 5 0,0 1-2 0,0-1 3 16,0-4-6-16,-2 5-1 0,2-4 4 0,2 0 4 0,-2 1-3 15,0-3 2-15,0 1-4 0,3-2 0 0,-3 1 45 16,0-2-38-16,2 0-5 0,0-1 0 0,-2 0 5 0,4-1-6 16,-4 0 0-16,0-1 2 0,1-1-42 0,-1 1 36 15,0 0 4-15,0-3 4 0,0 0-9 0,0 2 2 0,0-2 3 16,0 0 3-16,0 0-4 0,0-1 3 0,0 1-2 15,-1 1-2-15,1-3 2 0,-2 3 2 0,2-3-2 0,-2 2-12 16,2 0-18-16,-2-4-15 0,-3 4-32 0,5-1-21 16,-5 2 5-16,0 0-53 0,2-2-21 0,0 1-25 15,0-4 8-15,-1 4-108 0</inkml:trace>
  <inkml:trace contextRef="#ctx0" brushRef="#br0" timeOffset="31368.33">5015 13450 1992 0,'0'-4'6'0,"-4"-1"1"0,8 5 4 0,-4-2 9 0,2 5-4 0,-2-3 3 16,1 0 5-16,1 3 13 0,-2-2 0 0,2 3 11 0,-2 0 4 15,1 4-2-15,-1 1 10 0,2 5 14 0,-2 1 4 16,3 7-4-16,-3 3-8 0,0 4-7 0,0 2 0 16,2 3 9-16,-1 6-1 0,3 2-16 0,-3 2-8 0,2 2-5 15,3 5-2-15,-2-3-4 0,0 5-8 0,1-1-14 16,2-3-8-16,-1 0 1 0,2-4-4 0,0-1 1 0,-2-2 2 16,2-4-5-16,0-4-13 0,0-4-30 0,-4-1-33 15,0-5-38-15,-1-1-42 0,-1-2-54 0,-1-8-23 16,-1-1-114-16</inkml:trace>
  <inkml:trace contextRef="#ctx0" brushRef="#br0" timeOffset="31782.46">5006 14381 1711 0,'2'0'4'0,"-2"-4"-1"0,3 7-1 0,1-6 0 0,-4 7 4 0,5-4-2 0,3 1 13 15,2 2 13-15,5 1 0 0,3-3 5 0,12 3 4 0,2-1 0 16,12 0 0-16,2 2 13 0,17-2-1 0,-3 1-6 15,14 0 12-15,10 3 4 0,13-3 14 0,7 2 12 16,14 0 7-16,7 5-10 0,10-5-7 0,12 6-4 16,3-3-12-16,1 1-14 0,-1-1-19 0,3 1-15 0,-1-1-11 15,3-1-2-15,0-1-6 0,1 1-1 0,1-2-2 16,1 2 4-16,-1-2 3 0,-1-1-2 0,-7 1 5 16,1-1-2-16,-8-2 3 0,-9 1-4 0,-8 1-1 15,-5-2 0-15,-12 1-1 0,-7-2 5 0,-14-1-7 0,-10 1 0 16,-17-2-19-16,-12 0-14 0,-13 0-34 0,-10-2-29 15,-15 4-39-15,-10-5-38 0,-13 0-16 0,-11-1-116 16</inkml:trace>
  <inkml:trace contextRef="#ctx0" brushRef="#br0" timeOffset="33347.01">5087 13313 1617 0,'1'0'21'0,"1"-2"-36"0,-2 4 47 0,0-2-28 0,1-2 49 0,1 4-36 16,0 3 1-16,1-5 16 0,2 6-13 0,-4-7 45 15,4 6-46-15,1-6 34 0,0 5-45 0,4-4 40 0,2 0 8 16,1 1-8-16,8-2-9 0,0 4 1 0,7-5 12 16,5 5 0-16,8-6 3 0,2 6-2 0,4-4-1 0,4 2-7 15,9-2 1-15,7 2-1 0,10-1-3 16,8 2-2-16,7-1 5 0,9 0 5 0,14 0-4 0,3 1 4 15,13 1 0-15,2-3-5 0,-2 2-9 0,5-2-10 16,3 1-9-16,1-2-8 0,3 2-8 0,1 1 2 16,0-2-3-16,3 3-5 0,3-2 0 0,0 0 6 15,-7 2-3-15,2 1-22 0,-3-4-9 0,-4 4-8 0,-3-3-12 16,-3-1-1-16,-5 2-5 0,-7 0-2 0,-1 0-1 16,-9-1 24-16,-7 0 11 0,-4 1-1 0,-9 1 12 15,-7-3 5-15,-6 4 8 0,-8-4 0 0,-11 2 0 0,-7-2 0 0,-15 2 3 16,-4-2 0-16,-7 0 2 0,-11 0 0 15,-4 0 10-15,-7 0-4 0,-3 0 3 0,0 0 1 0,0 0-4 16,-3 0 2-16,1 0-3 0,-1 0 2 16,-2 0-10-16,-2 0 1 0,0 0-4 0,1 0 1 0,-4 0 4 15,4 0 2-15,-2 0-5 0,5 0 0 0,0 0-7 16,1 0 1-16,1 0 5 0,2 0-5 0,1 0 2 16,1 0-2-16,0 0 3 0,-1 0-3 0,4 0 10 0,0 0 0 15,-1 0-4-15,1-2 5 0,-1 2-5 0,2 0 2 16,-3 0 1-16,-1 0 2 0,2 0 0 0,-3 0-4 0,-2 0 7 15,1 0-4-15,-1 0 2 0,0-2 2 0,0 2 0 16,0 0 3-16,0-2-1 0,0 2 0 0,-1-2-3 16,-1 2 3-16,0 0 0 0,-1 0-2 0,0 0 7 15,-1 0-6-15,1-2 2 0,-1 4 7 0,4-2-2 0,-3 0-5 16,3 0 2-16,0 0-4 0,0 0 0 0,0 2-3 16,0-2-2-16,0 2-3 0,0-2 0 0,3 0 1 15,-3 2-2-15,0-2 4 0,0 2-3 0,2-1-1 0,0 3 5 16,1 0 9-16,-1 3-2 0,0-2 5 0,-2 4 1 15,3 1 0-15,-3 3 11 0,0 0 8 0,0 4-3 16,0 0-6-16,0 4 1 0,-3 3-2 0,3 4 1 0,0-2 1 16,-4 4-12-16,2-3-2 0,-1 3 1 0,1 1 2 0,-1 3 2 15,1 1 8-15,-1-1-6 0,0 1-2 16,1 2 1-16,-1 3 1 0,0-2 0 0,3-1-12 16,-3-1 6-16,0-2-9 0,0-1 8 0,1-1-2 0,2-2 0 15,-3-1 2-15,3-2-3 0,-2 0 6 0,1-3-8 16,-1 1 1-16,1-5-6 0,-1 0 1 0,0-2 0 15,2-1-4-15,-1 1-2 0,-1-4-2 0,-1 1 2 0,1-1-1 16,-2 1 7-16,2-2-7 0,-4 14 7 16,1-14-4-16,2 0 3 0,-2-2-3 0,2 1-1 15,0-2-4-15,-2 0 3 0,2 0 2 0,0-3-7 16,0 1 9-16,0-1-1 0,-1-2-2 0,1-1 5 16,0 1-5-16,1-3 3 0,-1 1-5 0,-3-1 6 0,3-2-8 15,1 0-1-15,-1 0 9 0,-2 0-5 0,2-2 0 16,1 2-1-16,-1-3 0 0,0 3 3 0,0-2-1 15,-1 2 0-15,2-2-8 0,-1 1 0 0,-1-1-9 0,0 1-5 16,-1-2-4-16,-2 2-11 0,-2-2 4 0,3 3-2 16,-4-1 1-16,-2 1 5 0,1-3 6 0,-4 3 5 15,0 0 3-15,-2 0 8 0,-3 0 6 0,-5 0 1 16,0 0-5-16,-7-1-27 0,-6-3-26 0,-5-1-55 0,-7 5-52 16,-7-5-80-16</inkml:trace>
  <inkml:trace contextRef="#ctx0" brushRef="#br0" timeOffset="34643.46">5336 13608 1976 0,'-3'-4'2'0,"-3"-5"11"0,-2 4 15 0,2 2 17 0,3 4 19 0,-1-4 6 16,1-6 12-16,0 11 20 0,3-7 9 0,0 8-13 15,-3-3-14-15,6 4-6 0,-3-4-9 0,0 4-4 0,3-1-6 16,-1 0-12-16,1-1-7 0,0 1 2 0,2 1-1 16,0-4-14-16,4 5-1 0,-1-5 2 0,3 5-3 0,0-2-5 15,2 0 4-15,-2-3 2 0,5 4 8 0,-3-1 2 16,2-1 1-16,-2-2-11 0,3 3 1 0,-4-3-6 16,4 0-2-16,-1 0-5 0,0 3-9 0,-2-3-1 15,-2 0-10-15,3 2 6 0,-7 0-5 0,1 0 0 16,-4 1-2-16,1 1 1 0,-4-1 2 0,1 1-2 0,-2 1 2 15,0-1-2-15,0 2 6 0,0 2 2 0,0-2-4 16,0 3-2-16,0-4 2 0,0 4 2 0,0-1 5 16,0-2-5-16,-2 5 3 0,-1-1 2 0,0 0 5 15,-1 1-1-15,-4 1-1 0,0 4 1 0,-5-1-7 0,2 4 4 0,1-5-8 16,-2 3-1-16,-1-1 0 0,3-1-2 16,-2 2 6-16,1-6-1 0,1 2 1 0,3 0 5 0,0 1-2 15,-1-2 4-15,3 0-2 0,-1-3-1 0,2 1-3 16,0-1 3-16,1-2 7 0,0 0-7 0,3-1 1 15,-2-3-6-15,1 3 4 0,1-3 1 0,1 1 0 0,1 0 1 16,3-2-1-16,0 1 5 0,-1-1 3 0,2 0 3 16,4-2-4-16,0 3 4 0,2-2 0 0,1 1 0 15,4-1-4-15,-2 0-2 0,3 2 1 0,-2 0-7 0,6 0 4 16,0 0-3-16,1 2-3 0,0-2-6 0,1 0 4 16,0 0-3-16,2 1-2 0,0 0 2 0,-2 0-2 15,-4-3 0-15,-1 3-13 0,0-2-13 0,-6-2-27 16,3-2-21-16,-10-2-39 0,2 1-41 0,-5-3-56 0,-2 1-54 15,-2-2-27-15</inkml:trace>
  <inkml:trace contextRef="#ctx0" brushRef="#br0" timeOffset="34915.71">5308 13767 1968 0,'3'-6'4'0,"2"1"7"16,3 1 14-16,-2 8 14 0,0-8 9 0,4 5 15 15,1-1 9-15,0 4 24 0,0-3 11 0,3 6-2 0,-1-5 15 16,1 3-5-16,-4 1-6 0,4 0 3 0,0-1 1 16,2 0-16-16,0-2-15 0,0 1-6 0,-1-1-28 15,0-3-8-15,-1 4-4 0,0-2-20 0,0-2-12 16,-1 1-20-16,3-2-32 0,-7-2-31 0,6 0-41 0,-3 0-43 15,-5-1-61-15,4-1-47 0,-4-1-62 0</inkml:trace>
  <inkml:trace contextRef="#ctx0" brushRef="#br0" timeOffset="35238.07">5923 13623 2589 0,'0'-6'24'0,"0"-2"13"16,5 6 27-16,-5 2 7 0,3-3 17 0,-3 8 13 0,3-2 2 15,-3 8 0-15,4-7-21 0,-4 5-9 0,0-6-27 16,1 8 4-16,-1-7-17 0,3 5-6 0,-3 1-1 15,3-2 3-15,0 3-4 0,2 2-1 0,-2 1 5 16,2-2-3-16,-3 7 2 0,1-4-9 0,0 4 4 16,2 1-2-16,-1 2-2 0,0-3 0 0,0 3-8 0,0 3-10 0,-3-2 1 15,2-2 0-15,-1-1-6 0,1 2 4 16,-1-2-4-16,0-3-20 0,-1-1-17 0,-1-3-22 16,4 0-23-16,-2-4-22 0,1-2-27 0,-4-1-52 15,-3-1-40-15,0-3-18 0,4 1 3 0,-1-3-34 0</inkml:trace>
  <inkml:trace contextRef="#ctx0" brushRef="#br0" timeOffset="35454.68">5885 14057 2232 0,'-7'-6'2'0,"3"-1"16"0,1 5 18 15,-3 2 24-15,4-3 8 0,0 6 3 0,4-7 10 0,6 5 18 16,-1 2 7-16,6-3-16 0,0 2-11 0,4 1-22 15,1 1-7-15,4 0 0 0,2 0-12 0,-1-3-17 16,3 2-12-16,-1 0 1 0,4-1-7 0,-2 0-1 16,1-2-4-16,0 0-22 0,-2-1-29 0,-4 1-30 0,-3-3-23 15,-5 0-25-15,0 2-26 0,-6-2-41 0,-1-5-14 16,-6 4-64-16</inkml:trace>
  <inkml:trace contextRef="#ctx0" brushRef="#br0" timeOffset="35672.21">5848 13595 2198 0,'-2'-15'8'0,"5"1"17"0,6 9 27 0,-4 5 22 16,3 0 27-16,6 1 16 0,-1 3 5 15,7 3 14-15,-7 4 4 0,9 0-11 0,-4 2-24 16,2-4-21-16,1 5-30 0,-4-7-14 0,4 5-4 0,-4-7-15 15,1 3-11-15,0-6-16 0,-2-1-32 0,0 1-33 16,-8-9-35-16,0 7-49 0,-5 0-46 0,-1-2-56 16,-2-6-39-16</inkml:trace>
  <inkml:trace contextRef="#ctx0" brushRef="#br0" timeOffset="36713.01">6744 14113 2494 0,'-5'-2'30'0,"0"0"24"16,2 4 24-16,3 2 34 0,3 2 15 0,-3 0 21 15,0-3 18-15,2 2 6 0,0-1-19 0,-2-3-15 16,0-1-23-16,0 0-30 0,0-2-19 0,0-1-20 16,1 1-20-16,1 1-4 0,-2 1-5 0,40 3-7 31,-30-3-9-31,-2 3-4 0,0-3 7 0,3 1-3 15,0 0-1-15,-3 3 4 0,3-4-3 0,-4 2 1 16,-7-2-19 0,0 0-4-16,0 0-11 0,0 0-8 0,0 0-4 0,0 0-8 15,0 0-6-15,0 0-10 0,0 0 6 0,0 0 7 16,0 0 8-16,0 0 13 0,0 0 2 0,-108 17 9 16,84-17 11-16,-3 2 6 0,-1-2-1 0,1 0 7 0,-1 1 0 15,4 1-5-15,-1-2 16 0,6 2 8 0,0-2-1 16,8 2 6-16,11-2 3 0,0 0-4 0,0 0 2 15,0 0 4-15,0 0-8 0,0 0-5 0,0 0 2 16,0 0 8-16,0 0-3 0,26 1-29 16,-26-1-33-16,0 0-18 15,0 0-25-15,95-11-38 0,-79 6-43 0,-3-1-43 16,0 1-44-16,2-1-33 0,1-1-15 0</inkml:trace>
  <inkml:trace contextRef="#ctx0" brushRef="#br0" timeOffset="37463.36">7046 13843 2148 0,'-5'-12'16'0,"2"2"20"0,0 1 22 0,-3 5 24 0,6-3 29 0,4 0 13 0,-4 7 33 0,5-2 7 0,0 0-9 0,-2 2-13 16,0 2-16-16,0-2-23 0,2 2-33 0,-6-2-11 15,2 0-36-15,-1 0-9 0,2 3-5 0,-2-1-4 16,4 3-6-16,-4 2 3 0,0 3-2 0,0 3-1 16,2-1 1-16,-2 6 6 0,1-2-8 0,1 0 3 0,-4 3 1 15,4 0-9-15,-2-2 9 0,0 1 2 0,2-2-4 16,-1-1-11-16,1 0-4 0,-1-3-10 0,-1-1-19 15,5-2-11-15,-8-2-5 0,6-2-6 0,-6-4 2 16,6 2 4-16,-6-3 12 0,3 0-4 0,-3-3 4 16,1 1 3-16,-3-2 4 0,-2-1-1 0,5-2-1 0,-4 1 5 0,1-3 0 15,0 2 2-15,2-2 15 0,-2-2 11 16,1 0-6-16,2 0 6 0,1-1 3 0,-3-1 0 16,3-1-7-16,1 0 9 0,-2-2 2 0,2-1-2 0,0-1 5 15,0 0 2-15,-1-1-1 0,-1-2-3 0,-1-1 6 16,1 3-3-16,-3 0 4 0,0 0 7 0,4-2 7 15,-3 2 0-15,2 1 14 0,5 2 13 0,0 2-4 16,-2-3 6-16,4 7-2 0,0-4 1 0,0 5-10 16,3 0 3-16,1 6-21 0,1-3-8 0,-1 5-1 0,5-3-1 15,1 4-7-15,2 0-3 0,1 5 2 0,-1 1-5 16,2 2 1-16,-2 0 6 0,0 3-1 0,-2 2-1 16,-1 1 1-16,0 2 1 0,-4-3-1 0,1 0 1 0,-5 0 2 15,-3-1-3-15,1 1-2 0,-6-2 0 16,-3 3 4-16,2-3-8 0,-8 2 4 0,2 1 4 0,-3 0-1 15,-3-2-2-15,0-1 5 0,0 2-2 0,0-4-4 16,0-1 4-16,0-3-6 0,0 1-8 0,3-3-7 0,1-1-26 16,-1-2-9-16,-1-2-32 0,4-1-32 0,-4-1-39 15,7-1-38-15,2-2-4 0,1 1-78 0</inkml:trace>
  <inkml:trace contextRef="#ctx0" brushRef="#br0" timeOffset="38078.19">7362 13733 1951 0,'-4'-2'1'0,"-5"2"4"0,3-3 12 0,6 6 17 0,-9-3 12 16,9 0 26-16,-2 3 19 0,2 2 9 0,2 4 7 15,0 0-5-15,5 4 11 0,-4 1-5 0,5 6-7 16,-3 3-24-16,2-4-19 0,0 2-1 0,-2 0-1 0,1 0 0 15,-2 1-20-15,-3 0-10 0,2-3 1 0,-3 2-3 16,0-5 0-16,0 2-9 0,0-1-7 0,-3-2 4 16,2-4-7-16,-3 0-1 0,3-2-3 0,-3-1 0 15,3 0 4-15,-1-5-2 0,1 1 4 0,-1-2-2 0,-1-1 2 16,3-1 1-16,-1-1-1 0,-1-3-1 0,2 1-2 16,-1-5-10-16,-1 3-17 0,2-8-10 0,-2 0 0 15,2-1 1-15,-3 1 1 0,3-6-3 0,0 3 1 16,0-2 7-16,-1 0 19 0,1 0 4 0,0 1 5 0,1-3-5 15,-1 0-1-15,0 2 5 0,3-4 0 0,-1 3-1 16,1-2 0-16,3-1 0 0,-3 4-4 0,4 3 4 16,-1 1-4-16,5 0 4 0,-1 6 0 0,2-1-2 15,1 4-2-15,0 2 6 0,-1 1 0 0,4 1-1 0,0 1 2 0,0 1-7 16,-3 1 2-16,2 1 4 0,-2 0 1 16,1 4-1-16,-3-1-3 0,2 1 1 0,-6 5 0 15,0-1 3-15,-1 2-2 0,-1 2 3 0,-3 2-3 16,-2-1-4-16,-2 0 1 0,-3-2 8 0,-1-1-6 0,1 0 0 15,-4-1-1-15,-1 1-1 0,-1-3 2 0,-1 1 3 16,-1-3 2-16,-3 0-10 0,2-1 7 0,-2 0-5 16,2-4 4-16,-1 2 0 0,1-2 0 0,2-1-3 15,2-2 5-15,2 2-5 0,2-2 8 0,3 0 8 16,-2 0 7-16,7 1 6 0,-2 2 3 0,3-1 9 0,0 1 0 16,5-1 9-16,-2 3-6 0,7-1-1 0,-4 0-4 15,7 2-5-15,-5-1 2 0,4 3-1 0,-1 0-5 0,0 1-3 16,2 0-1-16,-2 1-6 0,0 1-3 0,1-1 0 15,0 2-10-15,-2-3-8 0,1 3 1 0,-3-4 2 16,-1 1-12-16,2 0-12 0,-2-3-14 0,-2-3-29 16,-2-1-13-16,-1-2-29 0,-2-2-36 0,-5-1-38 15,1 1-24-15,1-2-24 0,1-1 0 0,1 1-31 16,-4-2-71-16</inkml:trace>
  <inkml:trace contextRef="#ctx0" brushRef="#br0" timeOffset="38469.99">7874 13848 1944 0,'-7'-21'8'0,"1"4"17"0,1 1 15 0,-7 7 25 15,6 0 6-15,-5 7 21 0,5 0 17 0,-1 4 13 16,4 0 16-16,0 7-9 0,-5 0-3 0,5 4-6 16,0 1 1-16,0 0-12 0,0 2-8 0,-4-2-9 15,5 3-15-15,-3 0-2 0,3-3-12 0,0 1-3 16,2 0 1-16,0 2 0 0,0-3-2 0,4 0-2 15,0 0-10-15,-1 0-3 0,2-2 4 0,3 2-13 0,-3-1-6 16,6-3-4-16,-5-2-10 0,4 3-5 0,-1-2 9 16,2-4-5-16,0 2-4 0,3-3-7 0,-3-2 4 15,2 2-9-15,1-4-4 0,1-2-4 0,-1-2-13 0,-1 0-9 16,-1-3-13-16,1 2-5 0,-2-3-12 0,-2-4-5 16,-1 2 0-16,-3-2 3 0,0 0 5 0,-4-2 5 15,1 0 14-15,-5-2 6 0,1 1 8 0,-4-3 7 16,-2 1 7-16,-3 1 4 0,1-1 2 0,-1 1 0 15,-4 1 1-15,3-1 5 0,-3 4-8 0,0-1 1 16,1 2-1-16,3 3-4 0,-2-1-7 0,1 4-4 0,2 0-11 0,2 1-10 16,-1 0-4-16,4 4-4 0,-3-2-26 15,3 0-10-15,1 1-21 0,-4 1-15 0,5 0-12 0,-2 0-18 16,8 0-25-16,-3 1-30 0,7 1 3 0,0-2-97 16</inkml:trace>
  <inkml:trace contextRef="#ctx0" brushRef="#br0" timeOffset="38751.31">8170 13743 2140 0,'-6'-5'7'0,"1"-1"7"0,-1 1 17 0,0 2 17 16,-1 3 19-16,4-5 13 0,0 5 9 0,5 4 22 15,-2 0 2-15,3 1-4 0,-2 2-11 0,1 5-7 16,1 2-3-16,-1 0-8 0,4 5-9 0,-3 1-23 15,0 2-6-15,0 0-3 0,4 2-7 0,-4 0-8 0,2 2-14 16,1-1-3-16,-3-1-5 0,0 0 2 0,0-2 2 16,1-2-6-16,-4 0 1 0,3 2-1 0,-3-6-4 15,3 0-11-15,0-2-12 0,-1-2-14 0,0-1-11 16,0-3-15-16,-2-1-12 0,0-3-17 0,-4 0-21 16,2-3-10-16,-1 4-1 0,-3-5-14 0,4 2-9 0,0-2-9 15,2-2 28-15,-3 0-49 0,3-2 9 0,0-2-33 0</inkml:trace>
  <inkml:trace contextRef="#ctx0" brushRef="#br0" timeOffset="39064">8110 13751 1895 0,'-6'-18'8'0,"1"8"-1"0,0-2 16 0,0 7 21 0,-2 1 13 15,4-1 16-15,0 0 17 0,1 1 16 0,0 2 2 16,4-1 2-16,3 6-9 0,2-3-13 0,-2 3 0 15,6 4-10-15,-1-3-15 0,4 2-15 0,0-2-10 16,2-2-1-16,0 0-6 0,4 3-6 0,1 0-12 0,-2-1-2 16,0 2-1-16,3 3-2 0,-3 4 4 0,0 1 6 0,-1 5 8 15,-1 0 6-15,-3 4 3 0,2 1-2 16,-3 1-4-16,-1 0 6 0,-4 2-7 0,-3 1-5 0,-2-3-7 16,-1 1-11-16,-4-3-4 0,-1-2 6 0,-5 0 5 15,-3-2-1-15,0-5 8 0,-2 1 2 0,-1-4-3 16,-4 3 2-16,1-5 2 0,-1-1-3 0,0-1-7 15,1-1 0-15,-3-1-6 0,3-3-5 0,-2-2 4 16,3 0-8-16,3 0-18 0,-1-5-20 0,6 1-25 16,-3-5-27-16,2-1-30 0,3-2-35 0,-1 1-44 0,4-2-35 15,3 0-20-15,0-1 4 0,-2 1-67 0</inkml:trace>
  <inkml:trace contextRef="#ctx0" brushRef="#br0" timeOffset="39316.67">8477 14165 2358 0,'0'-2'12'0,"0"1"11"0,2 1 22 0,1 1 9 16,-3 6 38-16,3-5 16 0,-1 3 29 0,5 2 9 15,0-5 4-15,2 5-2 0,2-3-17 0,2 1 2 0,-3-3-35 16,7-2-7-16,-3-2-29 0,5 0-7 0,1 2-20 15,0-3-13-15,0 1-1 0,-4 0-11 0,1 1-9 16,-1 1-17-16,-2-3-22 0,-6 3-21 0,0-3-26 16,-3-2-16-16,1 1-41 0,-7-3-38 0,-1 0-32 0,-4 1-28 15,1-2-19-15,0-2 4 0,-6 1-52 0</inkml:trace>
  <inkml:trace contextRef="#ctx0" brushRef="#br0" timeOffset="39595.19">8817 13762 2041 0,'0'-6'4'0,"2"0"15"0,-1-1 11 15,-2 7 21-15,-1 7 11 0,-1-1 26 0,3 0 8 0,3 4 12 16,-5 2 15-16,7 3-6 0,-6-1-8 0,4 4-19 15,-1 2 3-15,1-2-21 0,-2 1-10 0,4 0-9 16,-2-1-19-16,-2 2-12 0,1 0-1 0,0-2-2 16,1 1-13-16,0-1-7 0,-1 1 3 0,1-1-3 15,-1-2-1-15,1 0-20 0,-3-16-12 0,0 0-33 0,0 0-31 16,0 0-34-16,0 0-36 0,0 0-35 0,0 0-36 16,0 0 14-16,6 32-58 0</inkml:trace>
  <inkml:trace contextRef="#ctx0" brushRef="#br0" timeOffset="39937.65">8757 13925 1920 0,'0'0'16'0,"0"0"8"0,0 0 16 0,0 0 17 0,0 0 7 15,-38-121 13-15,38 121 9 0,0 0 0 16,0 0 6-16,0 0-12 0,0 0-9 0,0 0-13 0,0 0-8 15,41-43-5-15,-41 43-7 0,0 0-2 0,0 0-2 16,94-5 0-16,-71 10-3 0,-1 1 5 0,-1 1-2 16,1 4-1-16,-2 1 0 0,1 2 2 0,-2 1-5 15,1 4-9-15,-3-3 2 0,0 4-9 0,-4 1 14 0,-4 0-4 16,2 1 4-16,-8-1-1 0,0 1-3 0,-3 1 1 16,-6-2-3-16,0-2 2 0,-5-1-11 0,-2-1-3 15,-1 1-4-15,-2-5-7 0,-3 0 7 0,1-1 2 16,-2-3-3-16,4 0-3 0,-3 1-2 0,2-4 3 0,1-3-6 15,0 2-8-15,4-4-16 0,-1-1-15 0,2-1-6 0,5-5-30 16,-3 1-13-16,5-3-35 0,-5 2-28 16,7-2-23-16,-1-4-27 0,6 1 6 0,-3-2-47 15,0 0-50-15</inkml:trace>
  <inkml:trace contextRef="#ctx0" brushRef="#br0" timeOffset="40204.47">9258 13785 2000 0,'0'-6'6'0,"0"2"20"0,5 4 25 0,-6 8 16 0,1-2 17 16,0 3 17-16,1 1 18 0,5 3 20 0,-4 4-1 15,1 1-1-15,-1 4-9 0,4 0-15 0,-3 1-15 16,0-1-17-16,-1 2-15 0,0 0-20 0,1-1 0 15,0-1-19-15,-2-2-15 0,1 1-4 0,-2-2 2 0,1-1 1 16,-1-1-5-16,2-1-3 0,-4-2-8 0,4 0-25 16,-2-5-19-16,0 0-33 0,0-7-22 0,0 3-40 15,0-3-37-15,-2-2-30 0,2 0-36 0,2-4 19 16,-2 1-58-16</inkml:trace>
  <inkml:trace contextRef="#ctx0" brushRef="#br0" timeOffset="40816.47">9372 13834 1688 0,'5'-13'5'0,"0"2"17"0,0 2 9 0,-1 7 11 0,-3 4 10 16,1-2 15-16,1 1 8 0,1 1 12 0,-3 5 7 16,2 0-14-16,-1 2 8 0,1-1-1 0,0 2-1 0,-1 3-16 15,1 1-4-15,0 2 0 0,0 1-5 0,-3 1 12 16,0 2-14-16,0 2-7 0,0 0 0 0,0 0 3 15,0 0 4-15,-2-2-7 0,1 0-3 0,1 4-9 16,-4-8-3-16,4 1 2 0,-2-3-10 0,2 1 0 0,0-4-9 16,0-1-4-16,0-2-5 0,0-1-8 0,0 0 4 15,0-3-5-15,0-3 0 0,2 2-1 0,-2-3-1 16,0 0-1-16,1-4-10 0,-1 0-10 0,3-1-14 16,-2-4-5-16,1 4-4 0,1-6-2 0,1-1-5 0,-1-2-1 15,0 2 6-15,0-4 10 0,2 0 6 0,-2 0 8 16,-1-2-8-16,2-1 2 0,-1-1 3 0,-1 2 3 15,1-3 1-15,0-1 5 0,2 1 5 0,-2-1-4 16,1 3 13-16,-1-2 4 0,4 5 1 0,-2-2 1 0,0 4-3 16,1 2-1-16,-1 5-1 0,4-1 2 0,-4 2-3 15,0 5 2-15,0-1 11 0,1 4 3 0,-1 1 9 16,1 3 8-16,-1 0-3 0,-2 4 6 0,0 1 2 16,-1 0-6-16,0 2-8 0,-1 0-3 0,1 1-4 0,-2 2-9 15,0-5 1-15,0 2-7 0,-2-2 4 0,1 1 3 16,-1-3 0-16,0 0 3 0,2-2 1 0,-3 0-3 15,3 0 3-15,-2-2 0 0,2 0-8 0,0-3 2 0,0 3-2 16,0-4-2-16,0 0-5 0,0-1 9 0,0 0-9 16,-1-2 0-16,1-1-3 0,1-3-5 0,1-2-1 15,-2 1-3-15,3-2 5 0,-1 0-3 0,3-1 1 16,-2 2 3-16,4-3 6 0,-3 3 3 0,2-2 1 16,-1 0-3-16,1 1 7 0,-1-2-8 0,3 1 4 0,-2 4 1 15,-1-1 0-15,1 3 3 0,-1 1 9 0,3 4 23 16,-3 4-1-16,-1 0 10 0,-2 3 2 0,1 1 3 15,0 4 5-15,1 0 1 0,-4 3-1 0,0 1-23 16,0 0-6-16,1 3-1 0,-1 0 0 0,0 3-6 0,0-2-4 16,-1 3-7-16,1 1-30 0,0-4-39 0,1 1-62 15,-4-2-77-15,-2 1-87 0,0 0-117 0</inkml:trace>
  <inkml:trace contextRef="#ctx0" brushRef="#br0" timeOffset="42141.9">2182 13527 2017 0,'-5'-11'10'0,"2"7"14"0,1 0 10 0,-4 4 3 0,4-6 13 0,2-3 6 16,0 9 3-16,-1-5 0 0,2 7-9 0,-1-4-10 0,2 4 0 15,-2-2 14-15,3 7 0 0,0 0-6 0,2 4 5 0,0 1 15 16,-2 0 10-16,3 6 1 0,-1 1-4 0,-2 3-16 16,0-3-13-16,1 7 8 0,-1-8-5 0,-3 3-8 0,3-6-5 15,0 7-2-15,-1-7-5 0,-1 4 1 0,2-2 0 0,0 2-2 16,-1-4-5-16,1 4-8 0,0-2-6 0,-3-1-3 16,4 0 0-16,-3-3 0 0,1 1-7 0,1-6-4 0,0 0-29 15,0-3-8-15,2 0-38 0,-2-5-21 0,3 2-28 16,-4-6-40-16,1-1-32 0,2 0-46 0,0-3 12 0,2-1-70 15</inkml:trace>
  <inkml:trace contextRef="#ctx0" brushRef="#br0" timeOffset="42379.51">2411 13411 2157 0,'-2'-10'16'0,"2"2"3"0,-1 4 6 0,1 3 11 0,0 4 7 15,0-3 13-15,-2 8 20 0,4-5 18 0,1 8-17 0,0 0 6 16,0 6 3-16,2 2 1 0,0 2 0 16,-2 4-9-16,5 2-11 0,-5 2-5 0,2-1 11 0,1 1-7 15,-1-4-5-15,3 5-13 0,-2-7-2 0,2-1-3 16,0-2-9-16,-2 2-12 0,2 0-15 0,-2-3 1 0,1 2-5 16,-1-4 3-16,1 5-12 0,0-3-24 0,0-6-18 0,-1 0-40 15,-3-5-39-15,1-3-33 0,-3 0-37 0,1-2-40 16,1-2-45-16,-6-2-26 0</inkml:trace>
  <inkml:trace contextRef="#ctx0" brushRef="#br0" timeOffset="42628.52">2046 13674 2257 0,'-5'-6'7'0,"3"1"7"0,2-1 5 0,2 0 8 0,1 5 6 0,2-8 11 16,5 6 15-16,2-4 10 0,4 3-1 0,3 0-3 16,4-2 4-16,3 1 3 0,1 1 0 0,0 0-7 0,3-1-17 15,-2 1-8-15,1-1-4 0,-1-4-7 0,0 4-5 0,-1-1-13 16,2-2-8-16,-4 1-3 0,2 0 4 0,0 1-2 16,-3-1-5-16,-4 3-3 0,1 0-30 0,-4-3-12 0,-4 2-29 15,-5 2-22-15,-1 0-37 0,-2 5-23 0,-3-4-34 0,1 1-1 16,-3 1-36-16,0 7-73 0</inkml:trace>
  <inkml:trace contextRef="#ctx0" brushRef="#br0" timeOffset="42829.99">2229 13739 2124 0,'-6'0'9'0,"-2"-2"14"0,5-3 16 0,0 7 9 0,3 2 12 16,0-3 17-16,3-1 9 0,2 0 5 0,4 0-5 15,-1 4 6-15,0-4-6 0,6 0-2 0,-1 0-9 0,2-4-17 16,1 2-11-16,3-2-5 0,-1 2-6 0,4-2-18 0,-2 2-9 16,3 0-9-16,2-5-4 0,-1 5-35 0,1-7-14 15,0 4-34-15,-4-3-35 0,1-1-38 0,0 4-32 0,-1-4-11 0,1 1-51 16,-7-2-58-16</inkml:trace>
  <inkml:trace contextRef="#ctx0" brushRef="#br0" timeOffset="43094.53">2846 13469 2232 0,'-9'-11'8'0,"2"1"17"0,1-1 18 0,3 8 19 0,-1 4 17 15,-1-5-1-15,9 5 6 0,-8-2-3 0,9 4-9 0,-5-3-14 16,5 5-13-16,-2-2-7 0,1 3-4 0,-1 1 5 15,2 4 0-15,2 3 1 0,-2-1 1 0,3 5 0 0,-2-1-3 16,4 5-12-16,-2-4-11 0,1 4-4 0,-1-3-2 16,5 3-3-16,-2-3-1 0,-1-1-4 0,0-3 2 0,0 2 0 15,0-5-11-15,0-3-17 0,-5 0-30 0,0-5-29 16,-2 1-22-16,0 4-30 0,-4-4-37 0,4 0-33 0,0 4 1 16,-3-2-56-16,-5-3-63 0</inkml:trace>
  <inkml:trace contextRef="#ctx0" brushRef="#br0" timeOffset="43424.83">2637 13450 2057 0,'-3'-18'8'0,"1"6"3"0,4-1 4 16,1 5 10-16,-3-3 5 0,5 3 1 0,3 3 9 0,1-4 12 0,-1 5-5 0,8-4-1 0,0 5-1 15,4-3-10-15,1 1-7 0,6 3 1 0,0 2-2 16,4 0-12-16,6 1-1 0,-7 2 1 0,5 5 3 16,0-3-2-16,-1 6 8 0,-7-2-7 0,2 4-6 0,-4 1 6 15,-3 2-3-15,-3 1 1 0,-2 2-1 0,-4 1-3 0,-2 2-8 16,-5-2 8-16,-4 3 2 0,-2-1-6 0,-2 1 4 16,-4-3-2-16,-2 0-2 0,-4 5 4 0,-1-11 3 15,-3 4-6-15,-2-7 0 0,-2 1 3 0,1-2-5 16,-2 1-5-16,-2-4 0 0,2-2-3 0,2 1-3 0,-1-1-9 15,-1-1-10-15,4 0-16 0,-2-4-5 0,3-4-13 0,0 0-17 16,5 3-22-16,-5-7-25 0,10 6-9 0,1-3-19 16,2-3 25-16,1 3-53 0,1 2-74 0</inkml:trace>
  <inkml:trace contextRef="#ctx0" brushRef="#br0" timeOffset="43692.05">3205 13348 1783 0,'0'-1'22'0,"3"-4"6"16,0 3-1-16,-3 1 24 0,3 0 19 0,0 3 19 0,1 0 7 0,-3 4 20 16,4-4-2-16,3 10 14 0,-3-3 17 0,6 6-9 15,-7 3-17-15,4-2-9 0,-3 9 1 0,3-6-13 16,-2 7-14-16,-3-8-19 0,6 7-16 0,-6-8-14 15,2 4-4-15,2-2-9 0,-2-1-8 0,1 1-6 0,-1-2-6 0,0 0-2 16,0-5-2-16,1 1-7 0,-3-3-24 0,3-2-22 16,-1-11-37-16,0 6-52 0,-5-5-48 0,2 0-38 15,-2-2-35-15,3 0-24 0,-3 4-60 0</inkml:trace>
  <inkml:trace contextRef="#ctx0" brushRef="#br0" timeOffset="44361.2">3314 13335 2000 0,'0'-3'4'0,"1"0"9"0,1 8 20 0,-4-1 10 16,4 4 13-16,0-4 11 0,3 1 7 0,-1 7 15 16,3-2 9-16,2 6-3 0,-1-2-7 0,2 3 6 0,0 0-4 0,0 3-2 15,-2 1 2-15,3-2-11 0,-5 5-12 0,2-7-4 16,-1 3-10-16,-1-6-17 0,0 5-8 0,-3-7-9 15,0-2-11-15,-1 0-7 0,0 1 5 0,-1-4-4 16,1-1-5-16,-2 2-1 0,0-4 4 0,0-1 1 0,-2 1 2 0,2-4 0 16,-1 0-4-16,1 0 0 0,-2-1-4 0,0-2-10 15,1-2-8-15,-1 1-6 0,-1-4-2 0,1 0 4 16,-3-2 0-16,0 2 3 0,0-7-10 0,0 4 4 16,-3-6 8-16,2-1 0 0,0 3 6 0,1-3-7 0,-2-2 1 15,1 1-3-15,3-2 13 0,-3 0 5 0,4 0-4 0,1-2 5 16,1 3 1-16,0-2 9 0,3 5-2 0,1-4 0 15,1 4 4-15,0 2 0 0,3 1-1 0,-2 5-2 16,5 2 7-16,-3 1-1 0,2 2 2 0,2 3 10 16,-2 4-3-16,-1 1 6 0,5 3 1 0,-6 1 0 15,2 5-9-15,2 2 1 0,-2 2-8 0,-2 0 0 0,4 3-2 0,-5-1-4 16,1 3 9-16,0-3 1 0,-1 1-1 0,1-1-2 16,-1 1 5-16,1-4-2 0,-1 2-1 0,-2-2-1 15,0-1-4-15,0 0 1 0,0-3-2 0,-2 0-3 0,0-2-4 0,1 0 1 16,0-4-1-16,-1 2 2 0,-3-5 0 0,3-1-2 15,-3 3 1-15,0-5 2 0,3 0 5 0,-6-3 3 16,3 6 12-16,0-6-2 0,-3 1-5 0,1 0 0 16,1-1-4-16,-3-1-6 0,0-1-3 0,1-3-8 0,0-2-10 15,-2 1 4-15,0-5-4 0,2 3 6 0,-4-4-4 0,3 0 7 16,1-4 1-16,-2 2 3 0,2-2 3 0,1-1-9 16,-1-2 9-16,3 2-8 0,0-4 9 0,3 3-1 15,-3 0 0-15,3 1-1 0,2 3-1 0,0 0 8 16,4 2 0-16,-4 3 2 0,5 4-4 0,-4 0 6 0,5 5-3 0,-2 0 5 15,1 6 0-15,-1 0 3 0,1 2 1 0,-2 5 2 16,6 1 6-16,-4 0-10 0,-1 7 5 0,3-3-7 16,-3 5 4-16,0-1-2 0,4 2 7 0,-5 1 7 15,0 0-3-15,0 0 10 0,1 1 4 0,-3-3 0 0,2 1-3 0,-3-1-1 16,1-2-15-16,-1 0-6 0,-2-3-4 0,0 1-2 16,-1 0-7-16,-1-3-25 0,1 1-39 0,-2-2-57 15,-2-10-46-15,-2 4-78 0,-1 1-69 0,-3 0-126 16</inkml:trace>
  <inkml:trace contextRef="#ctx0" brushRef="#br0" timeOffset="51847.66">2411 14319 1555 0,'-2'7'3'0,"-1"2"0"0,3 1 4 0,-3 0 1 0,2 2 0 0,-1 1 0 0,2-1 2 0,2 0-2 0,-1 0-8 16,4 0-1-16,-2-1-10 0,2 0 0 0,1-1-13 0,-1-2-12 16,1 1-15-16,0-2-12 0,-1 2-23 0</inkml:trace>
  <inkml:trace contextRef="#ctx0" brushRef="#br0" timeOffset="52474.01">2528 14277 2358 0,'0'0'44'0,"0"0"12"0,0 0 9 0,3-49 16 0,-3 49 12 16,0 0 4-16,0 0 0 0,0 0-13 0,0 0-11 0,0 0-13 15,0 0 15-15,0 0-9 0,0 0-11 0,0 0 0 0,0 0 5 16,0 0-3-16,0 0-1 0,0 0-5 0,63 98-28 15,-56-78-2-15,1 0 4 0,-2 2-5 0,3-2-1 0,-4 0 1 16,0-1-5-16,3 2-5 0,0-2 6 0,0-1-6 0,-4-2-8 16,1 1 6-16,-2-3-8 0,2 3-2 0,0-2 4 15,-5-3-12-15,0 1-19 0,3-3-6 0,0 1-18 16,0-5-22-16,-1 1-22 0,1-7-22 0,-6 6-37 0,3-4-25 16,0-2-23-16,-2 3-28 0,4-3 13 0,-4 0-58 0</inkml:trace>
  <inkml:trace contextRef="#ctx0" brushRef="#br0" timeOffset="52876.25">2264 14354 2025 0,'-5'0'7'0,"2"-1"10"0,-2 1 16 0,2 0 5 15,0-3 10-15,3 6 8 0,0-6 6 0,0 6 2 16,3-6-6-16,3 3-2 0,-1-2-5 0,3 4 1 0,0-4-7 16,3 2-3-16,3-2-7 0,2 1 4 0,3-1-2 15,0-3-8-15,5 1-16 0,-2-2-2 0,2-1-4 0,3-2-4 16,-2 4-1-16,0-3-8 0,1 1 4 0,-1 0-7 0,0 0-10 16,-1-1-20-16,-1 3-26 0,-7-2-25 0,2 2-17 15,-7-1-30-15,0 2-40 0,-2 0 2 0,-4 2-46 16,-2 0-61-16</inkml:trace>
  <inkml:trace contextRef="#ctx0" brushRef="#br0" timeOffset="53083.61">2308 14496 2009 0,'0'0'13'0,"2"-3"17"0,2 3 11 0,0 0 26 0,-1-3 5 0,2 2 19 15,1-4 15-15,2 4 4 0,4-3 2 0,1 3-4 0,6-3-8 16,-1 0-24-16,2 3-1 0,2-4-20 0,3 2-12 0,-1-3-4 16,3 1-15-16,0-2-15 0,0 1-4 0,1 0-10 15,-4-2-36-15,0-1-38 0,-4 4-45 0,-4-3-59 0,0 3-45 16,4-2-63-16</inkml:trace>
  <inkml:trace contextRef="#ctx0" brushRef="#br0" timeOffset="53827.98">2865 14265 2835 0,'0'0'1'0,"5"0"-2"0,-5-3 4 0,3 7-2 0,-3-8 2 0,3 8 2 0,-3 2-2 0,1-1 3 16,-1 2 0-16,4-3 4 0,-1 5-1 0,-2 1 13 15,4 4 7-15,-3-3 2 0,3 3 4 0,-2-2 0 16,3 2-3-16,-3-1-1 0,0 1 0 0,0 0-10 0,2 0-10 16,-3-2-1-16,1-1-7 0,0 1 1 0,1-4 0 0,-2 4-4 15,0-2-2-15,1-4 1 0,-3 3-1 0,2-2 5 16,-2-1-7-16,0-1 4 0,0-2 3 0,1-1-2 15,-1 0 3-15,0-1-5 0,0-2-1 0,-1 1-5 0,1-3-8 16,0-1-27-16,-2-1-5 0,-1-1-3 0,1-3-6 0,-4 2 4 16,2-4-3-16,0 1 4 0,-2-3 13 0,1 3 13 15,-1-2-3-15,-2-2 5 0,3 0-1 0,-1 0-2 16,1 0 5-16,-1-3-3 0,0 1-4 0,1-3 11 0,0-3 7 16,-1 3 1-16,4-1 1 0,0-1 4 0,4 1-2 15,0-1 2-15,4 1 7 0,0-1-4 0,5 2-6 0,0 1 2 16,4 2 5-16,0 3-2 0,4-1 3 0,-1 5 0 15,2-1 5-15,0 4 8 0,0 1 16 0,0 3 2 0,-2 1 3 16,1 1 2-16,-5 2-4 0,0 1-2 0,-6 1-1 16,2 1-3-16,-7 3-15 0,1 1-2 0,-2 0-3 0,-2 0-3 15,-2 2 6-15,-2 2 0 0,-1 1-9 0,1-1-2 16,-6 0 9-16,2 1-5 0,-3-1-1 0,0 1 2 0,1-4-9 16,-4 4 5-16,3-3 5 0,-1-2-3 0,2 0-3 15,0-1 2-15,0-2 0 0,3 1-1 0,1-4 3 0,-1 2-5 16,4-1 4-16,0-2 2 0,3 0-5 0,0-1 2 15,0-1-2-15,3 2-1 0,0-2 16 0,2 0 12 16,3 3 2-16,0-3 8 0,5 4 4 0,-1-3-1 0,4-1 4 16,2 3 3-16,2-2-10 0,-3 1 2 0,4-1-1 15,-2 1-4-15,0 1 3 0,0-1-2 0,0 1-1 0,-3 0-2 16,-1 0-5-16,-5 1-12 0,1 0-1 0,-2 1-5 16,-4 0 2-16,2-3-1 0,-4 1 2 0,-2 2-4 0,-1-1 0 15,-1 1-1-15,-2 0 0 0,-2-1 1 0,-2 3-9 16,-5-1 1-16,-1 0-3 0,-4 2 4 0,1-2 0 0,-6 0-1 15,0 2-1-15,1-3 2 0,-1-1-2 0,-2 1-7 16,5-4-5-16,-1 3-16 0,-1-4-11 0,7 0-3 0,-2-4-22 16,7 2-21-16,-4-4-23 0,2 3-31 0,3-1-27 15,0-1-33-15,5-5-25 0,3 4-26 0,3-1-48 0</inkml:trace>
  <inkml:trace contextRef="#ctx0" brushRef="#br0" timeOffset="54301.37">3341 14146 2324 0,'-5'-4'23'0,"2"-3"6"0,5 7 30 0,-4 0 11 16,2 0 24-16,-1 4 13 0,1 1 0 0,0-3 2 0,1 1-20 16,-1 3-6-16,2-3-29 0,-1 2-13 0,-1 0-21 15,5-1-9-15,-4 2 0 0,1 0-3 0,-2 2-1 16,3 2-2-16,0 1-1 0,1 3 10 0,-1-2-4 0,0 1-1 15,-1 1 4-15,1 1-1 0,1-3 2 0,-2 2 3 16,-1 0-4-16,1-1-3 0,-2-4-3 0,0 3-7 0,0-4 1 16,0-1 0-16,0 0-4 0,0-3-1 0,0 1 5 15,0-2-1-15,0-2 3 0,0-1 5 0,0 0-13 0,0-2-13 16,0-1-7-16,0-5-19 0,2 3-18 0,-4-5-4 16,4 2-1-16,-4-6-2 0,2 3 7 0,0-2 19 0,0 1 3 15,-2 0 23-15,1-2 14 0,1 0 1 0,0 0 10 16,-2-3 13-16,2 3 6 0,-3-5-2 0,6 0 8 0,-1-2 0 15,-1 0 5-15,1 3 4 0,1-3-2 0,2 5-10 16,0-2-5-16,1 6 3 0,2 0 1 0,-2 4-4 16,2 1 10-16,0 3 1 0,3 3-2 0,-1 1-4 0,-1 0 1 15,2 5 0-15,-1 3-7 0,1 1-4 0,1 4-8 0,-2 0-4 16,0 3-2-16,0 3 2 0,0 1-2 0,1-1 0 16,2 3 0-16,-4-2 1 0,1-1-3 0,1 3 3 0,-2-3-1 15,-1 0-4-15,1-3-8 0,1-4-21 0,-2 2-27 16,-3-3-37-16,1-1-31 0,0-4-35 0,-3 0-37 15,-3 0-31-15,2-2-26 0,-2-4 15 0,-2 4-42 0,-1 0-47 16</inkml:trace>
  <inkml:trace contextRef="#ctx0" brushRef="#br0" timeOffset="54440.21">3382 14252 2124 0,'-5'-9'24'0,"2"1"15"0,3 1 15 0,0 3 22 0,0 3 11 0,-2-3 3 0,4 4-3 15,-2-3 2-15,6 1-26 0,-1 1-15 0,3 0-13 0,3-1-23 16,0-4-10-16,5 2-10 0,-2-1-15 0,5-1-13 16,0 1-23-16,0-1-28 0,-1 0-29 0,4 2-30 0,1-4-12 15,-1 1-55-15,-1-2-51 0</inkml:trace>
  <inkml:trace contextRef="#ctx0" brushRef="#br0" timeOffset="54843.73">3877 14002 2074 0,'-5'-12'15'0,"0"2"21"0,1 1 18 15,-1 3 16-15,-3 1 20 0,3 1 9 0,2 1 6 16,3 1 22-16,-3 1-10 0,3 1-11 0,-2 3-20 0,1-3-14 16,-4 2-22-16,2-1-12 0,0 3-4 0,-5-3-24 0,3 1-1 15,-3 1-13-15,-1 0 5 0,1 2-4 0,1-1 4 16,-3 1-5-16,2 1 4 0,1 0 0 0,1 1 1 15,-1 0 2-15,1 0-3 0,3 2 1 0,0-2-1 0,0 3 15 16,3-1-6-16,-2-1 8 0,5 2-3 0,-1-1 3 0,1 1 3 16,2-3 5-16,4 3 5 0,-1-4-5 0,2 2 2 15,1 0-6-15,0-2-1 0,3 0-3 0,0-1-3 16,2 2 0-16,0-1-10 0,-2-1 0 0,2-1-2 0,-2 0-4 16,0 3 4-16,-1-3-1 0,-2 1 1 0,-1 0-3 15,-1-1 4-15,-4 1-4 0,4-1 6 0,-6 3 0 0,-1 1-4 16,0-4 1-16,-2 4 1 0,-2 0-1 0,-3-1-1 15,2 2 2-15,-8 0-3 0,5-1-3 0,-4 1 2 0,-2-2 5 16,1-2-4-16,-1 4-1 0,-2-4 2 0,0 0-2 16,0 1 1-16,1-3 0 0,-1-3-11 0,4 3-16 15,1-6-10-15,0 1-15 0,2-5-29 0,2 2-28 0,-3-3-32 16,4 1-34-16,-2-3-19 0,1 0-22 0,5-4 4 16,-2 2-55-16,2-3-56 0</inkml:trace>
  <inkml:trace contextRef="#ctx0" brushRef="#br0" timeOffset="55096.88">4078 13934 2223 0,'-3'-7'27'0,"3"0"20"0,3 2 27 0,0 3 30 0,-3 9 15 15,-3-4 24-15,0 3 18 0,3-1 4 0,0 3-23 0,0-3-3 16,0 1-22-16,0-1-12 0,0-1 2 0,3 0-11 0,4 1-3 15,-2 2 17-15,0 0 8 0,3 1-16 0,0 3-5 16,-2 1-14-16,-1 3-19 0,1 0-11 0,-2 1-18 0,2 0-19 16,-3 1-10-16,-3-1-4 0,0 3 3 0,8-5 0 15,-7 2-1-15,1 2-15 0,1-5-26 0,-1 0-41 16,4 2-52-16,-1-4-45 0,-2-4-68 0,-3-1-72 0,0 1-74 16,6-6-61-16</inkml:trace>
  <inkml:trace contextRef="#ctx0" brushRef="#br0" timeOffset="55442.63">4394 13855 2341 0,'3'-10'13'0,"0"-1"14"0,-3 0 24 0,2 9 10 0,-4-1 12 0,2 1 23 15,-3-1 11-15,6 2 10 0,-6 5-2 0,3-4-3 0,-3 4-23 16,0-1-6-16,0 3-7 0,-5-1-14 0,5 1-4 16,-7 2 0-16,3-2 4 0,-5 5 6 0,1-2 11 15,-1 5 1-15,4 0 22 0,1 0 11 0,-3 4-3 0,6-1 9 16,-2 1 4-16,6 0-7 0,-5-1 1 0,7-1 10 16,-4 2-13-16,0-2 7 0,7 0 17 0,-5-1-8 0,8 0-10 15,-2-2-5-15,7-1-8 0,-3-4-18 0,5-1-7 16,3 2-20-16,2-9-30 0,2 0-20 0,-4 0-18 15,4-5-31-15,-2 0-56 0,3-1-36 0,-3-2-51 16,4 0-78-16,-5 2-64 0,-2-3-89 0,-7 2-91 0,-1 0-92 16</inkml:trace>
  <inkml:trace contextRef="#ctx0" brushRef="#br0" timeOffset="58422.64">11281 13422 1633 0,'-2'-2'54'0,"2"-1"-46"0,-3 4 21 0,3-1 13 0,0 2 1 0,0-2 16 0,0 0 16 0,0 0 8 0,0-2-38 15,0 4 49-15,0-7-9 0,3 7 7 0,-3-4 11 16,0 5-8-16,0-1 2 0,0-2 4 0,0 4-15 16,0-1 1-16,0 2-5 0,0-2-11 0,-3 3-4 15,3-2-6-15,0-1-10 0,-3-1-7 0,3 3 3 16,-2-5-4-16,1 6 0 0,-2-5-3 0,1 3-5 0,-3-1 3 15,3 2-1-15,-1 2 2 0,-3 0 6 0,3 1 10 16,-2 0 0-16,1 3 1 0,0-1 2 0,1 4-2 16,-2-3-2-16,2 5 6 0,-1-4 3 0,4 7-4 15,-2-4-4-15,2 7-1 0,0-1-6 0,0 2-2 16,-3 4 5-16,3 1-11 0,0 6-9 0,0 3 5 0,-2 4 3 16,1-3-4-16,-1 7 4 0,1 1-3 0,1 0-4 15,-2-1-11-15,0-1 3 0,-1-2-10 0,3-1-8 16,-3-2 1-16,3-5-7 0,-2 0 1 0,1-4-3 0,2-1-2 15,-2-5-23-15,-1 1-10 0,0-8-13 0,2 2-36 16,-4-2-22-16,4-7-47 0,0 3-47 0,-3-6-45 16,3 1-49-16,-3-5-60 0,-1 1-33 0</inkml:trace>
  <inkml:trace contextRef="#ctx0" brushRef="#br0" timeOffset="58972.25">11070 14514 1524 0,'-3'-2'49'0,"3"5"-31"0,0-2 48 0,0 0-43 0,2 2 14 0,1 0 12 16,0-3 5-16,0 5 3 0,4-4-45 0,2 2 43 0,2-2-39 15,2 1 53-15,4 1-9 0,4-3 3 0,9 4 12 16,0-4 12-16,9 2 11 0,9 1-11 0,12-1-8 16,10-1 8-16,13 1 2 0,12 3-1 0,10-4-17 15,17 3-14-15,8-3-7 0,10 4 3 0,5-4 1 0,-1 1-17 16,3 1-5-16,4 0-10 0,-5 0 7 0,3 1 6 15,-6-2-5-15,-3 2 3 0,-2 1-6 0,-2-2 5 16,-2 2-5-16,-9 1 0 0,-8-1-5 0,-6 1-11 0,-5-2-3 16,-10 3-4-16,-6-2-1 0,-12-2-1 0,-12 2-5 15,-5-2-18-15,-8 1-14 0,-16-4-21 0,-6 0-25 16,-14-2-22-16,-7 4-24 0,-8-2-40 0,-10 0-46 16,-8 0-35-16,-3 0-40 0</inkml:trace>
  <inkml:trace contextRef="#ctx0" brushRef="#br0" timeOffset="60493.43">11263 13407 1524 0,'-3'-5'41'0,"3"4"-33"0,0 2 35 0,-2 1-32 0,1-2 62 16,1 0-54-16,1 5 14 0,1-3 13 0,6 4-36 15,0-5 37-15,3 5-36 0,0-4 35 0,5 3-62 16,3-4 56-16,9 2-13 0,2-1-1 0,12 0 10 0,5 0 6 16,11-2 22-16,11 5 1 0,13-5 4 0,5 4 2 15,8-4 13-15,9 5-3 0,5 0-8 0,8 1-7 16,3-1-10-16,5 1 1 0,3 0-5 0,5 1-6 16,6 2-13-16,7-2-9 0,1 2-7 0,0-2-1 0,8 2-11 15,2-1 2-15,-4 3-13 0,5 0-1 0,0-1 4 16,0 0-2-16,5-1-4 0,-3 4 1 0,-4-4-3 15,2 3 0-15,2-1 12 0,-10 0 0 0,-10 2-3 0,-5-3 5 0,-10 3 3 16,-10-3-7-16,-8-2 5 0,-9-4-5 0,-13 4-1 16,-5-4 3-16,-6-4-2 0,-11 0-2 0,-12 0 0 15,-6 0 8-15,-7 3-7 0,-7-3 3 0,-10 0 0 16,-4 0-1-16,-11 0 2 0,-2-3-4 0,-4 3 4 16,-4 0-6-16,-6-2 6 0,1 0-5 0,-5 1-1 0,1 0 4 15,-3-3-3-15,2 3 5 0,1-2-8 0,-1 2 6 16,1 0-15-16,-1-2-5 0,5 3-7 0,1-4-5 15,-2 3-1-15,2-2-8 0,2-1 2 0,1 1-2 0,0 3 9 16,2-1 0-16,0-1 6 0,2 1-2 0,1 2 2 16,-2-1 5-16,4 2 4 0,-2-2-2 0,0 1 5 15,0-2 8-15,1 1 0 0,-2 0 6 0,1 1-2 0,0-2 1 16,-2 1 1-16,1 0 0 0,-1 0-1 0,-1 0 0 16,0 0-1-16,-1 0 3 0,1 0-1 0,-2 0 7 0,0 0-10 15,0 0 7-15,3-2-2 0,0 2 0 0,-1-1 0 16,2 1-4-16,1 0 5 0,-2-1-8 0,4 1 5 15,-4 0-3-15,4 0-1 0,-2 0 0 0,0 1 1 16,1-1 2-16,-1 0-3 0,2 0 0 0,-2 1 4 0,1 1-3 16,-1-1 3-16,0 0 0 0,0 2-2 0,0 3 3 0,-1-1 0 15,1-1 11-15,-2 1 3 0,1 1 13 0,-3 3 9 16,4 1 7-16,-3 2 4 0,1 3-6 0,-1 1 12 0,2 2-3 16,-4 6-6-16,1 0-12 0,2 1-7 0,-1 1-9 0,-2-1-2 15,3 2 4-15,-1-1-13 0,1 0-5 0,1-1 0 16,-1 1 4-16,1-2-5 0,-1 3 3 0,0-3 3 15,2 1-4-15,-1-1 3 0,-2 1 0 0,2-1-3 16,-3-1-1-16,1-1 4 0,1-1-3 0,-1 1 0 16,-2-3-2-16,5 1 2 0,-4-1 0 0,0-3 2 0,1 0 0 15,-3 0-3-15,3-2 1 0,0-4-3 0,-2 0 5 16,0-1-7-16,4-1 5 0,-4-2 0 0,3 1-2 16,-4-3 2-16,6-1 0 0,-5 1 3 0,4 0-5 15,-1-3 6-15,1 2-6 0,-3-1 4 0,1 1-4 0,2-3-3 16,-4 4 1-16,1-2 1 0,0 1 2 0,-1 2-1 15,1 0-3-15,0 0 3 0,-1 0 1 0,-1 3 0 0,0-3-2 16,3 2 0-16,-2 0-2 0,0-1 5 16,0 0 2-16,-1 1-6 0,0-3 6 0,0 2 0 15,2-2 1-15,-2 1 0 0,0-2-3 0,2-1-2 0,-3 1 3 16,0-1-3-16,1-2-1 0,1 3 6 0,-3-2-3 16,-3-1 2-16,3 2-4 0,-3-2 3 0,-3 1-1 15,1 0 2-15,-4 0-1 0,-1 2-3 0,-5-1 1 16,-1 1 2-16,-1 2 6 0,0-2-12 0,-3-1 3 0,0 1 3 15,-9-2-4-15,0 1-2 0,-3 0 0 0,-3-2-3 16,-8 0-3-16,-10 0 7 0,-2 0-5 0,-7-1 0 16,-7-2 3-16,-7 0 0 0,-8 0 3 0,-8-3 0 15,-8 1 4-15,-7-2 10 0,-4-2-5 0,-4 1 1 0,-5-1-1 16,-1-1-5-16,-2 0 3 0,3 1-26 0,0-1-17 16,3 1-56-16,-3 0-39 0,11 3-47 0,6-1-33 15,5 5-116-15</inkml:trace>
  <inkml:trace contextRef="#ctx0" brushRef="#br0" timeOffset="61500.19">11504 13719 1960 0,'-8'-3'0'0,"0"3"4"0,3-2 11 0,-3 2 15 0,3 0 5 0,-1 2 3 0,0-4 3 0,4 4 4 15,2-2 13-15,0-2 0 0,4 4-8 0,0-4-12 16,4 4 1-16,3-2-2 0,2 0-1 0,3-4 10 16,1 6-10-16,2 0 6 0,6-2 1 0,-1 0 14 0,2 0 12 15,-1 0 3-15,3 0-1 0,-1 3-3 0,3-3 5 16,-2 2-4-16,-1-2 2 0,0 3-13 0,-3-3-19 16,1 3-4-16,-1-3-2 0,-2 3-12 0,-3-2-8 0,0 0-4 15,-3 0-6-15,1 3-5 0,-4-3 1 0,-2 0 0 16,-5-1 1-16,1 0 4 0,-2 4-3 0,-4-4-5 15,-1 4 7-15,-3-3-3 0,-2 3 0 0,0 1 0 16,-3 0 0-16,-1 3-3 0,-4 1 7 0,2 1-1 0,-3-1-2 16,-2 3 3-16,1-1-2 0,-2 0 2 0,0 2-2 15,-3-2 3-15,4 2-3 0,-5 0-1 0,2 1 2 16,-1 2-1-16,-1-1 2 0,2 0-1 0,-1 1 4 16,-1 0-7-16,5-2 3 0,-1 0 6 0,1 0 2 15,4 1 10-15,0-2 6 0,4 1-10 0,0-2 0 0,4 2 11 16,1-1 2-16,4-4 2 0,-1 1 2 0,4-1-4 15,3-1-4-15,1-2 17 0,0 1-5 0,3-2 2 16,2 1 2-16,1-3-8 0,3 2-3 0,4-2-8 0,-2-1-1 16,3 1-6-16,3 0 0 0,-1-3-7 0,0 0-10 15,1 0 3-15,0-3-12 0,1 2-16 0,-3-1-14 16,0 0-23-16,0-1-13 0,-2-3-36 0,0 2-6 16,-4-2-38-16,-1-4-18 0,-5 3-8 0,-5-1-14 15,2-1-7-15,-3-1-18 0,-5 2 12 0,0-1 16 16,-2 2-1-16,-4-1-23 0,-1 1-39 0</inkml:trace>
  <inkml:trace contextRef="#ctx0" brushRef="#br0" timeOffset="61687.6">11681 13969 1720 0,'-21'-8'17'16,"-1"2"12"-16,3 1 8 0,3 2 22 0,-2 3 13 16,8-2 15-16,-1-1 6 0,6 3 11 0,2 1-3 15,5 1 7-15,1 0-3 0,4 2 2 0,5-2-3 0,-3 5-14 16,7-5-2-16,0 5-6 0,4-5-14 0,4 1-16 15,1-3-5-15,-1 2-25 0,6-2-8 0,0 0-3 16,-3 0-8-16,3-2-3 0,3 2-9 0,-3 0-14 0,1-3-34 16,-5-2-38-16,-2 1-34 0,1 2-29 0,-2-3-30 15,0 1-59-15,-2 0-45 0</inkml:trace>
  <inkml:trace contextRef="#ctx0" brushRef="#br0" timeOffset="62017.82">12326 13738 2409 0,'3'-6'22'0,"-3"-1"30"0,2 5 35 0,-2 6 14 0,0 0 28 0,0-1 8 0,0 2 14 16,0 2 5-16,0-3-10 0,0 2-21 0,0-1-25 0,0 1-4 16,3 1-24-16,-1 2-4 0,2 2-9 0,-1 2-6 0,2 1-10 15,0 5-10-15,1 0-11 0,-2 3-8 16,-1-1 0-16,1 2-9 0,-1-1-4 0,1 5 0 16,-3-5 3-16,2 2-2 0,-1 0 1 0,0-3-13 0,-1 0-29 15,-1-1-33-15,3-1-32 0,-3-4-32 0,0-2-40 16,0 0-46-16,-3 0-44 0,2-3-35 0,-3-2 15 15,1-3-17-15,-2 3-55 0</inkml:trace>
  <inkml:trace contextRef="#ctx0" brushRef="#br0" timeOffset="62218.52">12226 14197 1960 0,'-6'-11'13'0,"-2"4"21"0,2-2 26 0,3 5 30 0,-2 1 17 16,3 0 26-16,-1 2 15 0,6 1 7 0,1 1 3 0,2 4-5 15,3-2-18-15,2 1-17 0,6-3-13 0,0 3-20 16,3-3-19-16,4 0-4 0,3 1-18 0,3-2-11 16,2 0-14-16,1 0-8 0,4 0-7 0,-2 3-6 0,5-3-20 15,-4 0-35-15,1-3-25 0,-5 1-37 0,-4 0-32 16,-4-3-32-16,-4 3-35 0,-4-3-35 0,-2 0 46 16,-8 0-52-16,-4 1-2 0</inkml:trace>
  <inkml:trace contextRef="#ctx0" brushRef="#br0" timeOffset="62471.91">12161 13706 2091 0,'0'-9'16'0,"2"4"14"0,6-2 21 0,0 4 24 0,6 2 13 0,-3 2 18 16,8 0 20-16,1 1 3 0,3 5-9 0,6-3 2 15,-1 1-8-15,2 2-22 0,3-4-10 0,0-2-17 16,-1 3-21-16,3-1-4 0,-2-3-9 0,-1 0-16 16,-2 0-39-16,-2 0-29 0,-3 0-43 0,-1-3-48 15,-8 3-42-15,-2 0-34 0,-1 0-46 0,-2 0-17 0</inkml:trace>
  <inkml:trace contextRef="#ctx0" brushRef="#br0" timeOffset="62722.45">12824 14221 2563 0,'0'0'29'0,"0"0"31"0,0 0 16 0,0 0 24 0,0 0 13 0,0 0 6 0,0 0 13 16,11 31 6-16,-11-31-29 0,0 0-34 0,0 0-18 16,0 0-19-16,0 0-15 0,0 0-5 0,56 10-36 15,-56-10-13-15,0 0-32 0,0 0-39 0,0 0-24 16,0 0-34-16,0 0-45 0,0 0-42 0,218-19-3 16,-201 16-56-16</inkml:trace>
  <inkml:trace contextRef="#ctx0" brushRef="#br0" timeOffset="63564">13301 13989 1586 0,'0'0'62'0,"0"0"-33"0,5-47 17 0,-5 47 22 15,0 0 17-15,0 0 20 0,0 0 24 0,0 0 23 16,0 0-37-16,0 0 48 0,-7-46-1 0,7 46-4 0,0 0-5 16,0 0-12-16,0 0-13 0,0 0-6 0,0 0-13 15,0 0-3-15,-5-22 2 0,5 22-22 0,0 0-8 16,0 0-8-16,0 0 1 0,0 0-1 0,0 0-3 16,0 0-11-16,0 0-14 0,0 0 8 0,0 0-4 0,0 0-1 15,0 0-13-15,0 0-15 0,0 82-8 0,0-62 2 16,0-1-7-16,0 1-4 0,-2-1 0 0,2 1 5 15,0-3-2-15,2 2-6 0,0-1-6 0,-2-1-21 16,3-2-15-16,-5 3-21 0,6 0-31 0,-4-8-30 0,2 4-34 16,-2-3-41-16,0-3-31 0,-2-3-30 0,0 3-35 15,2-5-15-15,0-5 11 0,-3 4-35 0</inkml:trace>
  <inkml:trace contextRef="#ctx0" brushRef="#br0" timeOffset="64093.97">13280 13974 1879 0,'-7'-24'4'0,"5"-3"8"0,-2 4 22 0,1 0 20 0,1 4 21 0,-1-1 10 0,0 3 17 16,3 7 13-16,3 0 17 0,0 3 9 0,-1 2-16 0,5 0-20 16,-2 2-16-16,5 1-7 0,-2 1-15 0,4-2-15 15,-2 2-23-15,3-3-15 0,1 1-5 0,0 3 0 16,5-2-4-16,-3-2-2 0,3 4-1 0,0-3 5 0,0 6 4 15,3 1-4-15,-2-2 2 0,0 3 0 0,0 2 0 16,0 0-5-16,-4 1 2 0,0 2-5 0,-1 2 3 0,-6-2 0 16,2 2-2-16,-5-1-3 0,-1 1-4 0,-2-1 3 15,-3 2 2-15,-3 1 1 0,-2-4-4 0,-1 4 2 16,-5-3 0-16,2 0 4 0,-6 0 0 0,-1 2 0 0,0-2-3 16,1-2 4-16,0 2-5 0,-2-3 2 0,1 0-3 15,-1 1-1-15,4-6 5 0,-1 3 1 0,3-2 0 16,0 0-5-16,2-4 5 0,0 2-5 0,3-2 4 15,3 2-2-15,0-2 0 0,2 0-2 0,1 0 0 0,1 0 2 16,3 0 0-16,1 0 0 0,3-2 2 0,-1 2-2 0,5 0 1 16,-1 0 3-16,2 0-7 0,1 0 1 15,1 0-1-15,2 0 4 0,-1 0-5 0,-1 0 9 16,0 2 4-16,0 3 10 0,0-2 4 0,-1 1-2 0,-1 0 1 16,-3 2 0-16,0 3 6 0,-2-2-4 0,0 2-5 15,-5 0-6-15,2 0 1 0,-4 2 7 0,-1 2-2 16,-3-2-1-16,3-11 6 0,0 0-1 15,0 0-5-15,-122 89 6 16,105-85-18-16,1 0-4 16,-1-1 4-16,0-2-3 0,1 2 5 0,0-3-9 0,3-3-10 15,0 2-13-15,-1-3-14 0,6-1-22 0,0-1-21 16,-1-2-28-16,1-2-41 0,2 1-26 0,-1-2-24 0,3 3-32 16,-1-7 4-16,2 5-40 0</inkml:trace>
  <inkml:trace contextRef="#ctx0" brushRef="#br0" timeOffset="64659.34">13795 13974 2009 0,'0'-8'18'0,"0"3"20"0,5-1 22 0,-5 6 24 0,-2 1 17 16,4-1 21-16,-1 2 15 0,-1 2 9 0,0-1-5 0,0-3-8 16,0 0-12-16,0 0-20 0,0 0-16 0,0 0-11 15,0 0-11-15,0 0-9 0,0 0-13 0,0 0-8 16,0 0-15-16,0 0 11 0,5 144-21 16,-5-129-3-16,0-1 0 0,0-1-1 0,0 2-7 15,0-2 7-15,2 0 1 0,-2-1 2 0,0-3-6 0,0 2 4 16,0-2-6-16,0 0 2 0,0-1 1 0,1-3 2 15,-1-1-6-15,0-1-1 0,0-1 5 0,0-1-8 16,0 0 8-16,0-1-3 0,0-1-14 0,-1-2-4 0,-1-1-1 16,0-1-3-16,-1 2-4 0,3-5 6 0,-3 1-8 15,-1-1-1-15,1 0 9 0,1-3 0 16,0-2 1-16,2 2-10 0,-3-3-2 0,3-3-1 0,0 2 4 16,0-4 3-16,0-2 4 0,0 0 4 0,3-1 6 15,-3-1 9-15,4 0 0 0,-1-1-2 0,4-1 3 0,-4 1 2 16,4 1-5-16,-1 1 5 0,5-2-2 0,-3 3 0 0,2 2 0 15,-1 4 6-15,2 2-9 0,0 3 4 0,-1 4 7 16,-1-1-4-16,1 6 7 0,-4 0-2 0,2 3 6 16,0 3-1-16,-2-1 6 0,-1 3-4 0,0 3-4 0,-2 1 1 15,0 3-4-15,0 2-2 0,-3-3-1 0,0 3-3 16,-3 1 0-16,0-1 0 0,0-1 4 0,0-1-5 0,-2 2-1 16,-2-3 2-16,1 2-1 0,-5-4 2 0,2 0-3 15,-3 1 1-15,-2-4-1 0,2 0 2 0,-1 0-1 0,0-2-16 16,2-4-10-16,0 0-27 0,0-4-21 0,0 2-33 15,0-2-41-15,1-1-43 0,6-2-48 0,-4-2-14 16</inkml:trace>
  <inkml:trace contextRef="#ctx0" brushRef="#br0" timeOffset="65176.49">14156 13956 2409 0,'0'-3'11'0,"0"-3"18"0,5 2 21 0,-4 8 20 0,-1-4 20 16,0 0 7-16,0 0 21 0,0 0 16 0,0 0-11 0,0 0-13 15,0 0-22-15,0 0-13 0,3 43-14 0,-1 13-2 16,-2-42-15-16,0 2-11 0,0-4 1 0,-2 2-8 15,2-1 3-15,-3 2-5 0,2-3-11 0,-3-1-2 16,1 1-6-16,-2 0-4 0,2-3-2 0,3 2 6 0,-9 13-10 47,9-24-15-16,0 0 4-31,0 0-1 0,0 0 1 16,0 0-8-16,20-102 16 0,-16 81 3 15,-3 2 1-15,7-2-7 0,-2-2 2 0,1-1 6 16,-3 0 0-16,1-1-3 0,4 1 0 0,-4-1 2 0,2 3-1 16,-4 0 3-16,3 4-1 0,1 2 3 0,0 2-7 15,3 4 9-15,-1 3-3 0,4 4-1 0,-13 3 26 16,0 0 3-16,0 0 4 16,49 55-16-16,-49-55 5 15,0 0 3-15,25 142-17 16,-25-120-2-16,-1 0-2 0,-1-2-1 0,2 2 0 0,-2-2-5 15,2-2-4-15,2-1-16 0,0-1-25 0,3-1-25 0,-4-4-35 16,4 0-36-16,-5-3-52 0,-2 2-51 16,4-6-30-16,0 3-4 0,-2-5-68 0</inkml:trace>
  <inkml:trace contextRef="#ctx0" brushRef="#br0" timeOffset="65375.49">14132 14063 2265 0,'-6'-6'16'0,"2"0"19"0,1-1 31 0,8 9 21 0,-5-1 23 0,5 3 18 15,1 2 19-15,3-3 9 0,3 3-14 0,-1-1-10 16,5 1-35-16,-4-4-22 0,6 0-21 0,4-2-23 0,-2 0-17 16,4 0-12-16,1-3-24 0,5 1-41 0,7-4-40 15,-6 1-49-15,1 2-57 0,-2-2-51 0,0-1-38 16</inkml:trace>
  <inkml:trace contextRef="#ctx0" brushRef="#br0" timeOffset="65626.39">14614 14282 3198 0,'-3'3'10'0,"5"0"13"0,-1-3 19 0,4 4 0 0,0-8 3 15,-4 4 3-15,4 4-1 0,4-4 1 0,1-4-8 16,1 4-11-16,3-3-25 0,2 0-2 0,1-1-11 16,1-1-26-16,3-1-22 0,1 3-36 0,-6-5-41 15,4 3-41-15,-4 0-35 0,3-2-38 0,-2-1-11 0,-6 1-40 16</inkml:trace>
  <inkml:trace contextRef="#ctx0" brushRef="#br0" timeOffset="65877.33">14962 13918 2165 0,'0'-9'12'0,"3"1"16"0,1 3 23 0,-6 8 23 0,2-8 13 16,0 13 8-16,2 0 22 0,-4 5 7 0,4 0-8 0,-4 4-12 16,4-1-21-16,-1 0-20 0,-1 1-12 0,3 1-10 15,-1 0-18-15,-2-1-4 0,4-1-8 0,0 3-3 0,-4-1 0 16,1-1-5-16,-1-3-3 0,0 2 3 0,0-1-5 16,0 0-13-16,0-3-22 0,2-1-23 0,-2 0-35 0,1-3-30 15,-2 0-31-15,2-1-39 0,1-2-35 0,-2 0 1 16,0-1-31-16</inkml:trace>
  <inkml:trace contextRef="#ctx0" brushRef="#br0" timeOffset="66178.77">14839 13993 1751 0,'3'-19'4'0,"5"3"25"0,1 0 7 0,1 5 16 15,-2 0 6-15,1 1 12 0,4 2 5 0,4 5 6 16,-1-3 7-16,5 6-17 0,-2-1-7 0,4 2-8 0,-2 2 2 16,4 3-6-16,-2 1 9 0,0 2 1 0,-1 2-11 15,2 2-7-15,-5 0 2 0,1 3 11 0,-4 2 4 16,2 2-7-16,-5-1-11 0,0 4-8 0,-6-3 5 0,-2 4 0 16,-4-4 1-16,-2 0-22 0,-3 0-7 0,-4-3-2 15,-1 0-2-15,-2-2 3 0,-2 0-5 0,-2-3-1 0,-1-1-3 16,-3-1 2-16,-2-1-3 0,2 0-1 0,-3-2 4 15,0-2-10-15,4-1-4 0,0-2-36 0,-2 2-7 16,3-4-23-16,0 0-23 0,4-4-19 0,0 2-35 0,-1 0-15 16,3-1-18-16,3 0 0 0,-1-3-1 0,3 0-58 15</inkml:trace>
  <inkml:trace contextRef="#ctx0" brushRef="#br0" timeOffset="66453.94">15365 14000 2190 0,'8'-5'15'0,"2"-1"26"0,-1 2 17 0,3 6 31 16,-12 0 36-16,1 5 18 0,-1 4 23 0,2-2 7 15,-1 3-2-15,2 4-18 0,-3-2-7 0,2 1-20 16,-1 2-33-16,-1-1-7 0,3 0-20 0,1 1-3 0,-1 1-15 15,-2 1-7-15,-1-2-9 0,-1 3-8 0,-1-2-7 16,1-2-11-16,-3 2-2 0,1-2-8 0,3 0-23 16,-1-2-24-16,-4-4-24 0,5 1-36 0,5-4-38 15,-4-1-39-15,2-3-40 0,1 3-42 0,-1-6-14 0,0-4 6 16,4 2-42-16</inkml:trace>
  <inkml:trace contextRef="#ctx0" brushRef="#br0" timeOffset="67046.58">15500 14007 2017 0,'12'-7'6'0,"-2"2"23"0,1-1 16 0,0 10 24 16,-11-1 24-16,3 1 14 0,-3 7 21 0,0-2 21 0,0 5-2 16,0 1-4-16,-1 2-11 0,-3 2-12 0,1-2-21 15,2 3-11-15,-4-3-17 0,5 3-7 0,-3-1 3 0,3 0-12 16,3-3-7-16,-3 3-7 0,0 0-2 0,0-4-2 15,5 1 0-15,-5-1-13 0,1 0-11 0,-1-1-2 16,-1-1 0-16,1-4-7 0,1 1 1 0,1 1 2 0,-1-3-5 16,-1-4-2-16,2 0 2 0,-2-1-2 0,2-2 0 15,-2-1-1-15,1 0-3 0,-1-3-11 0,3-1-10 16,-3 2 0-16,0-6-15 0,2 2-3 0,1-5 1 16,-1 2-2-16,-1-3 0 0,1-3 6 0,1 0 3 0,2-4 3 15,-1 0 16-15,1-1 1 0,-2-5 2 16,1 1 6-16,-1 0-6 0,0 0 7 0,0-3 5 0,2 3-2 15,1 2 3-15,0 0-3 0,1 2 3 0,-1 3-1 0,3 4 3 16,-1 5-2-16,-1 5 3 0,-1-1 1 0,-4 5-4 16,1 4 6-16,3 2 1 0,-3 3 4 0,1 1 0 15,-1 4 0-15,3 2 0 0,-1 1 3 0,2 4-1 16,0-4-1-16,-5 2-4 0,2 0 4 0,-4 0 8 0,2 0-5 16,-4-1 0-16,4-3 4 0,-4 2-5 0,2-5 1 15,-1 1-2-15,1-2-7 0,0-4-3 0,-2 3 5 16,1-4-1-16,1-2-12 0,0 0 8 0,0-5-4 15,0 3 3-15,0-1 0 0,-2-4-2 0,4-1-3 0,-2 1 2 16,0-2 2-16,0 0 0 0,1-3 1 0,2 0-4 16,4-13-5-16,-4 8 2 0,5 0 3 15,-4-4-1-15,3 0 1 0,2-1-1 0,1-1 1 16,-1 0 2-16,1-1-1 0,0 0 2 0,0 0-4 0,3 3 0 16,-1 0 3-16,-2 5 4 0,1 3 8 0,0 6 8 15,-1 1 10-15,-1 3 11 0,2 5 14 0,-3 3 5 16,0 2 1-16,-1 4 0 0,0 2-5 0,0 2-7 15,-4 3-4-15,-2 3-9 0,1 2-15 0,-4-1-6 0,-1 5-10 16,2-3-18-16,-6 2-52 0,3-2-66 0,2 0-79 16,-3 3-74-16,2-5-90 0</inkml:trace>
  <inkml:trace contextRef="#ctx0" brushRef="#br0" timeOffset="68580.38">12333 14624 1602 0,'3'-2'61'0,"-2"4"-41"0,-1-3 23 0,3 0 13 16,-3 1 25-16,3-2 23 0,-3-1 11 0,3-1 21 16,-3 3-48-16,0-3 50 0,4 1-1 0,-4 3-1 15,1 0-12-15,-2 0-8 0,-1 3-3 0,0 1-19 0,-1-3-8 16,3 3-10-16,-6-2-20 0,3 2-14 0,0 0-15 0,-2 1-14 16,2-1-5-16,-4 3-5 0,1 1-5 0,-1 0 0 15,0 2-4-15,-1-1 1 0,0 2 7 0,1 0-3 16,0 1 1-16,-1-3 1 0,3 2 3 0,-1 0 0 0,-2-1-1 15,3-1-2-15,2-1-1 0,-2-1-1 0,2 1-18 16,3-3-18-16,0-1-5 0,-3-2-15 0,3 2-23 0,3-7-10 16,-6 6-31-16,3-6-28 0,0 2-12 0,0 1-8 15,3-5-19-15,0-1 29 0,1 1-39 0,0 0 20 0,1-3 2 16,4 3-1-16,-1-4-7 0,-1-4-11 0</inkml:trace>
  <inkml:trace contextRef="#ctx0" brushRef="#br0" timeOffset="68767.03">12336 14644 1847 0,'7'-9'-24'0,"-2"1"51"0,-2-2-40 0,2 2 25 0,-2-3 2 15,1 5 9-15,-1-5 15 0,1 7 14 0,-4-2 25 16,7 3-34-16,-6 1 47 0,4-2-10 0,1 5 15 0,-1-2 2 16,4 7-9-16,-4-3-5 0,3 3 12 0,-1 3-10 15,3 1-3-15,0 3-13 0,-2-2-15 0,0 5-11 0,1-1-8 16,1 1-7-16,-4 1-14 0,2-1-6 0,3-2-6 16,-3 3-4-16,0-2-3 0,1-2 4 0,1 3-7 15,-2-6-39-15,-2 1-19 0,0 0-35 0,-2-3-27 0,-1 3-24 16,0-6-31-16,0-1 4 0,-3 0-68 0,0 3 15 15,0-5-60-15</inkml:trace>
  <inkml:trace contextRef="#ctx0" brushRef="#br0" timeOffset="69033.53">12377 14568 1711 0,'1'-3'27'0,"-1"1"6"0,2 1 33 0,3 5 20 0,-5 1 22 16,1 0 28-16,4 3 11 0,-2-2 24 0,2 7-17 15,3-2 10-15,-2 2-17 0,0 3-14 0,-1-1-18 0,0 3-24 16,-1-3-2-16,0 3-21 0,-1-3-9 0,0 3-10 16,-1-2-12-16,-1 1 2 0,-1-1-1 0,0 2 1 0,0 1-12 15,0-1-1-15,0 0-4 0,0 0-6 0,-1 0-1 16,1-1-10-16,0 1-6 0,0 0-18 0,0-3-25 0,1-2-38 15,2 1-36-15,-3-6-47 0,0 5-50 0,0-5-51 16,0 3-46-16,0-3-50 0</inkml:trace>
  <inkml:trace contextRef="#ctx0" brushRef="#br0" timeOffset="70115.58">12479 14840 1823 0,'0'0'-28'15,"2"0"53"-15,0 0-38 0,-2 2 22 0,0-2 8 0,1 4 4 16,-1-4 10-16,2 6 4 0,-2-8 34 0,2 7-48 16,-4-7 43-16,2-1-17 0,0 5-10 0,0-6-2 15,0 4-7-15,-2-2 1 0,2 2 3 0,0-2-4 0,0 5-2 16,0-4 3-16,-1 2 5 0,-1 0 7 0,0 3 4 15,2-1 3-15,0 3-1 0,-1-1 3 0,-1 6 0 16,1-2 0-16,2 2 9 0,-1 2 4 0,2-1-5 16,-1 2-5-16,-1 0-1 0,4 4 10 0,-3-4 6 15,3 7-2-15,-1-7-8 0,-2 4-11 0,4-3 0 0,-4 4 13 16,2-7-2-16,1 1-13 0,-3 1-5 0,3 1 0 16,-3 1 1-16,1 0 0 0,-1 5 1 0,3-3-11 0,-1 3 3 15,1 2 1-15,-4-1-3 0,3-1 5 0,-1 3 1 0,1-3-6 16,-1 3-1-16,-2-3-4 0,1 4 3 0,-1 3 12 15,2-2 5-15,-4 1-10 0,2 2-7 0,-1-3 4 16,-1 4-3-16,2 0-2 0,-3-2-7 0,0 0-15 0,1 2 1 16,-2 0 5-16,1 1 0 0,-2-4-2 0,2 3 2 0,-1-2 2 15,-1 2 2-15,2-2-1 0,-3 2 2 0,3-3 0 16,-3 1 5-16,2 1 7 0,-2-1 0 0,1-1 3 16,0 0-5-16,-2 0 9 0,0-1-9 0,4 1-3 15,-3-1-1-15,1 0-9 0,-1-1-3 0,3 1 0 16,-2 1 2-16,3-5-8 0,-1 5-2 0,-2-5-3 0,2 1 2 0,0-1 0 15,1-5 2-15,-2-3-1 0,2 0 3 16,1 0-4-16,-1-2-1 0,1-1 4 0,1 1-4 0,-2 1 2 16,0-1-1-16,2 2 1 0,0 0-1 0,0-3-2 15,-3 0 6-15,3-2-4 0,0-3 6 0,-1 0 1 0,1 1 1 16,0-2-7-16,0-1-6 0,-2-1 12 0,2 3-6 16,2-4 5-16,-4 1-10 0,2 1 5 0,0-2-3 0,0 2 9 15,2-3-6-15,-2 0-1 0,0 3 1 0,1-4 0 16,-1 3 5-16,3 1-5 0,-3-2 5 0,0 2-2 0,4-1 6 15,-3-1-7-15,2 3-2 0,-1-1 1 0,-2-1 4 16,4 1-5-16,-4-2-3 0,4 2-4 0,-3-1 2 16,-1 0 2-16,2 0-1 0,-1 0-4 0,1-1 1 0,0 4 2 15,-2-2-3-15,1 0 1 0,-1-3-1 0,0 3 0 16,3-1 4-16,-3 0-20 0,0-1-15 0,0-4-34 0,2 1-31 16,0-4-44-16,1 0-45 0,-1-1-67 0,2 4-67 15,-4 0-60-15,1-2-60 0,4 1-72 0</inkml:trace>
  <inkml:trace contextRef="#ctx0" brushRef="#br0" timeOffset="71157.53">14217 14769 1578 0,'0'-4'7'0,"0"-3"6"0,2 0-30 0,1 3 61 0,-3-3-38 0,7 2 56 0,-6 1-35 16,4-3 17-16,-4 3 3 0,2-3 0 0,2 3 43 15,-5-3-49-15,5 1 53 0,-7-1-37 0,7-1 48 16,-2 5 3-16,-1-5 1 0,6 7 12 0,-8-3 3 0,4 4 1 16,-5 0-10-16,2 0-11 0,-1 5-11 0,0-5-21 0,-3 4-7 15,-3-4-14-15,1 4-11 0,1 0-10 0,-3 0-7 16,2 1-2-16,-1 0 1 0,0 2 2 0,4 2-3 16,-1 0-3-16,2 5-7 0,-3-3 1 0,3 2 7 0,-1 3-5 15,1 0-4-15,-6 1 1 0,4 1-8 0,-3-4 2 0,1 2 5 16,0 0-4-16,-6 11-10 0,9-14 3 15,-1-2 1-15,2-1 4 0,-4 0-3 0,5-3-1 16,0 1-5-16,0-3 4 0,0 0-11 0,2-3-8 0,1 1-19 16,-2-3-20-16,1 1-7 0,-1-7-35 0,1 6-11 0,-2-5-31 15,3 4-16-15,1-3-16 0,0-1-7 0,1 4-3 16,0-6-2-16,1-2 62 0,0 4-40 0,-1-4 54 16,0-1 27-16,-2-3 24 0,-3 4 25 0,5-8 23 15,-2 7 11-15,2 0-28 0,-4-1 61 0,2-2-16 16,4 4-35-16,-4-3 60 0,0-2-31 0,-3 2 62 0,3 0-47 15,-3 1 17-15,-3-1 8 0,6 4-4 0,-7-4 48 16,5 5-49-16,-4-2 44 0,6 1-49 0,-3 5 56 0,3-5-11 16,2 7 5-16,-2-3 12 0,3 8-15 0,-1-2 5 15,6 5-2-15,-6 2-6 0,6 1-3 0,-3 3-5 16,2-2-20-16,0 5-19 0,-2-2 2 0,1 2-18 16,-3-1-7-16,1 0-13 0,0 1-3 0,-1-3-1 0,-2 0-1 15,2 3 6-15,0-4 0 0,-3-2-13 0,0 3-31 16,-1-8-9-16,-2 6-23 0,0-4-30 0,-5 1-32 0,2 2-35 15,-1-4-21-15,2-3 7 0,-1 1-17 16,1 7-64-16</inkml:trace>
  <inkml:trace contextRef="#ctx0" brushRef="#br0" timeOffset="72961.72">14239 14735 1641 0,'0'-4'57'0,"2"-3"-41"0,0 10 8 0,-9-6 16 0,7 3 10 0,-1-3 18 15,1 6 11-15,-6-3 7 0,7 0-48 0,-2 2 55 16,5-4 4-16,-1 5-4 0,0-4-3 0,4 6-9 15,-2-4-8-15,3 5-8 0,-2-1-2 0,2 3 2 16,-4-1 3-16,4 4-8 0,-3 2-3 0,1-2-2 0,-3 5 5 16,-3-4 10-16,4 9-3 0,-6-4-13 0,4 4-17 15,-4-4 4-15,0 3-1 0,1-1-2 0,1 7-6 0,-6-4-7 16,9-2 3-16,-8 4 3 0,5-6 5 0,-5 1-3 16,5 1-1-16,0 0 2 0,-3-6-3 0,3 5 3 15,-3-3-4-15,0 3-9 0,0 1-2 0,-1 5 6 0,1-7-8 16,2 5-3-16,-4 1-2 0,4 0-1 0,-1-4-2 0,4 3 2 15,-4-2-2-15,5 2-3 0,0-2 8 0,-3 2-3 16,0-1 2-16,3-3-5 0,-3 3 6 0,-1-1 2 16,1 0-2-16,-2 0-6 0,2 1-2 0,0-4-2 0,0 2 6 15,-3-1-3-15,3 0-6 0,0-3 1 0,0 0-6 16,3-1 6-16,-3-1-3 0,-4-2 9 0,4 0-16 0,-2 0 9 16,2-2 1-16,0-2-1 0,-2 1 5 0,2-1-2 15,0-1-5-15,0-2-6 0,0 1 12 0,0-1-1 16,-3 1-4-16,3-2-5 0,-1 0 6 0,-1 1-6 0,0-2 5 15,1 1 2-15,-1 1-1 0,-1-1-7 0,1 1 9 16,-1 1-1-16,3 1-4 0,-3-1 0 0,-1 3 2 16,4-1 5-16,-2-2-6 0,2 4 1 0,-2-2-4 0,2 1 0 15,0-1 5-15,0 2 2 0,-3-4 2 0,3 4-8 16,0-1 5-16,0-1-4 0,0 0 8 0,0-2-5 16,0 0-1-16,0 1 1 0,0 0-2 0,0-1 2 0,3 0-1 15,-3-1 3-15,2 0-3 0,-2 1-3 0,2 1 3 16,-2-3-1-16,1 1 3 0,2 0-5 0,-1 0-2 15,-2-3 1-15,0 2 0 0,1 0 11 0,-1 0-8 0,3 1 2 16,-3 0-2-16,0-1 5 0,0 1-3 0,0 1-1 16,0-1 1-16,0 2-9 0,0-1 9 0,0 1-1 15,0 0-3-15,0 3-2 0,0-3 5 0,0 2 3 0,-3 1 1 16,3-2-1-16,0 1-4 0,0 2-1 0,0-2 5 16,0 2-3-16,0-2 7 0,0 2-6 0,0-1-4 0,0-1 5 15,0 1 0-15,3-1-2 0,-3 1-1 0,0-5 3 16,0 2-7-16,0-3 12 0,2 2-7 0,-2-1 7 15,2 0-8-15,-2-2 2 0,0-1-2 0,0 1 2 16,0-2 0-16,0-1-11 0,1 2 9 0,-1-1-9 0,0 1 11 16,0-2-2-16,-1 1 0 0,1 1-2 0,0 0 1 15,0-2 1-15,0 3 1 0,0-1 3 0,-2 2-5 0,2-2-1 16,-2 2 3-16,2-1-1 0,-3 1 2 0,3 0 2 16,-6 2-3-16,6-3 1 0,-3 2 0 0,1 1 1 15,2 2 3-15,0-3-4 0,-3 3-2 0,3-1 1 0,0 1 0 16,0-1 6-16,0 0-9 0,0 1 8 0,0-5-6 15,0 2 4-15,0-1 2 0,0-1-4 0,0-1 0 0,0 1-8 16,-1 0 13-16,1 2-2 0,0 1-4 0,0 2 3 16,0-1-1-16,0 1 3 0,0 4-3 0,0-1 1 15,0 2-6-15,0-2 1 0,0 0 2 0,0-1-3 0,0 0 5 0,0-1-3 16,0 1-3-16,0-4 5 0,0 3-2 0,0-2 1 16,0-1 0-16,0 1 1 0,0 1-1 0,0-3 1 15,0 1 1-15,0 0 0 0,0 0 1 0,0-2-1 16,0 3 3-16,0 0 0 0,0-2-8 0,0 3 5 0,0-2-1 15,0-1-6-15,0 2 5 0,0-1 4 0,0-1-11 0,0 0 1 16,0-2 5-16,0 1 1 0,0 1 2 0,0-3 2 16,0 1-6-16,0 2-4 0,0-1 8 0,0-2-1 15,0 3-1-15,0-2 0 0,0 3-5 0,0 1 5 16,0-3 0-16,0 0-6 0,0 0 5 0,0 3 2 0,0-5-4 0,0 4-1 16,0-1 4-16,0-1-1 0,0 1 0 15,0 0-2-15,0-3 3 0,0 4-1 0,0-2 4 0,0 0-3 16,0-1-3-16,0 2-2 0,0-3 2 0,0 2 4 15,0-1-9-15,0-1-2 0,0 3 0 0,0-2-5 0,0 2 6 16,-2-2-2-16,2 0 1 0,0 2 0 0,0-1-2 16,0 0 8-16,0 1-6 0,-2 0 12 0,2 0-7 0,0 1 8 15,0 0-4-15,0-1 1 0,0 3-2 0,0-2-13 16,0 2 5-16,0-1-7 0,0 0 5 0,0-2-4 0,0 2-1 16,0 0-2-16,0 0 10 0,0-2 7 0,0 1-2 0,2-1 1 15,-2-2 2-15,0 0-8 0,0 2 9 0,2-3 0 16,-2-1-6-16,0 2 0 0,0-1 1 0,0-2-1 15,0 0-2-15,0 0 4 0,0 0-3 0,0-2 1 0,0-1 3 16,0 3-2-16,0-1 5 0,0 0-1 0,0 0-2 16,0 1 2-16,0-2 0 0,0 2 3 0,0-1-4 15,0-1 1-15,0 2 2 0,0 0-1 0,0-1 0 0,0 1 4 16,0 0-3-16,0 0-4 0,0 0 3 0,0 0 3 16,1 0-11-16,-1 0 6 0,3 0 4 0,-3 0-4 0,4 0-2 15,2 0 3-15,3-2-6 0,-1 2-8 0,6 2 4 0,1-2-9 16,3 0-2-16,8 0-6 0,-4 0-2 0,7 0-1 15,2 0 6-15,4 1 5 0,3-1-4 0,1 0 6 0,3 0-2 16,1 2 6-16,5 1 4 0,3-1 4 0,-2 2-1 16,6-2-2-16,-1 3 4 0,1 0 2 0,2 1 6 15,0-1 0-15,0 0 0 0,2 1-2 0,-4-1 0 0,-3-1 3 16,2 1 2-16,-4 0 1 0,-7 0-7 0,1-3 2 16,-7 3-2-16,-1-2 4 0,-6 0-2 0,-3-1 3 0,-3 0-5 15,-5-1-1-15,-4 0 4 0,-5 1-2 0,0-1 5 16,-7-1-4-16,0 0 6 0,0 3 5 0,-3-3-2 15,-3-3 3-15,2 3 5 0,-3 0-3 0,3-1-4 0,-2-1-2 16,-2 1-3-16,-2 0-6 0,2-1 2 0,0 2-7 16,-2-1-1-16,2 1 2 0,0 0 1 0,2 0 2 0,2 0-1 15,-3 0 1-15,3 0-4 0,1 0 11 0,0 0-5 16,1 1 7-16,-1 1 6 0,0-1 4 0,0 0 8 0,0 1-1 16,2-1 8-16,0 3-3 0,-2-3-3 0,1 2-5 15,-1-3-3-15,3 4-4 0,-1 0-7 0,0-1 4 0,-2 2 5 16,1 0 2-16,-1 1 4 0,2-1 2 0,-2 1 6 15,0 3 0-15,0-2-5 0,0 4-1 0,2-4 0 0,-2 5 3 16,1 0 13-16,-1 3 6 0,3-3-4 0,-1 2-3 16,2 0 5-16,-2 2 1 0,-1-1-13 0,3 3-4 0,-3 0-13 15,-1-3-14-15,0 3-2 0,0 0 3 0,0-3-5 16,3 3 0-16,-1 0 7 0,1-3-5 0,-1 4 2 16,0-4-3-16,1 0 1 0,-2 1 2 0,1-2 2 0,0-1-5 15,-1-2-3-15,-1 2 5 0,3-3-1 0,-3-1 3 16,0 0 0-16,0 0-8 0,0-2 2 0,0 0 7 0,0-1-1 15,0-1 0-15,0-2-4 0,0 0 1 0,0 0-5 16,0-1 8-16,0-2-4 0,0 0-7 0,0 0-11 0,0-2-32 16,0 2-17-16,-4-6-29 0,4 12-30 0,0-13-47 15,0 3-71-15,0 3-70 0,0-1-84 0,0-3-86 0</inkml:trace>
  <inkml:trace contextRef="#ctx0" brushRef="#br0" timeOffset="74015.53">12449 16588 1799 0,'2'4'-18'0,"-2"-2"57"0,2 1-36 0,-2-2 12 0,1-2 7 0,-1 2 8 0,0 1 8 0,0 0 15 16,-1-1 22-16,-1 2-52 0,0-2 46 0,-1 2-1 15,2-1-1-15,-3 2 1 0,1-1-3 0,0 4-4 16,1-1 7-16,1 0-5 0,-3 4 11 0,2-1 1 16,-3 4 3-16,3 0 2 0,-1 4 5 0,3-1 1 0,-1 2-6 15,-1 2 0-15,-1 0-13 0,0-1-6 0,1 4-4 0,0-3-7 16,-2 2-4-16,4 0-12 0,-3 1 1 16,1-1 0-16,1 0 1 0,-1-1-3 0,2 1 1 0,-2 0 4 15,2-2-10-15,0-1 5 0,0 0 4 0,2 0 4 0,0-3-7 16,-1 3 0-16,1-6-9 0,-1 5-4 0,-1-6 0 15,2 4-2-15,-2-2-9 0,4-1-6 0,-4-2 2 0,2 4-4 16,-2-3 1-16,2 2-2 0,-2-2 3 0,1 3-3 16,-2-3 2-16,1 3 0 0,-2 0-1 0,0-1 3 15,2-2-4-15,-4 1-2 0,2 2 2 0,-1-2 0 0,0-3-2 16,1 2-2-16,-1-1 3 0,-2-2-2 0,2 0 5 0,-2 0-1 16,2-2-2-16,0-1 1 0,0-1 3 0,-2-2-3 15,2 0-2-15,0 0 3 0,3-1-7 0,-2-2-13 0,2 3-43 16,0-7-39-16,2 3-68 0,-2-2-58 0,0 6-80 15,6-10-47-15,-6 2-151 0</inkml:trace>
  <inkml:trace contextRef="#ctx0" brushRef="#br0" timeOffset="74852.39">10157 17620 1855 0,'3'4'11'0,"3"-4"2"0,2 7 3 0,-11-4 11 0,6 1 8 0,-5-4 7 0,7 4 7 16,-3-3 1-16,6-4-1 0,-4 5 4 15,0-6 6-15,5 8 2 0,-6-4 4 0,5 6 4 16,-3-3-4-16,4 8 21 0,-6-1 7 0,5 6 1 0,-5 4 5 16,2-2 3-16,-3 6 0 0,-4-5-2 0,4 8 4 15,-5-6-11-15,3 3-11 0,-7 1 5 0,6-1-5 0,-4 3-6 0,5 3 0 16,-5 2-9-16,2-3-5 0,0 4-9 0,1 2-1 15,2-3-7-15,0-1-5 0,0 0-10 0,0-3-12 0,0 0 0 16,0-1-1-16,2 0-3 0,-2-3-1 16,0 0-7-16,0-3-2 0,2 1-1 0,-2-3 6 0,0-3-8 15,1-1 1-15,-1-1-2 0,-1-3-19 0,2 2-7 0,-1-5-28 16,-1 0-15-16,1 0-32 0,1 0-17 0,-1-5-28 16,5-2-35-16,-5-1-37 0,-5 0-38 0,4-1-15 0,8-7-12 15,-5 3-53-15</inkml:trace>
  <inkml:trace contextRef="#ctx0" brushRef="#br0" timeOffset="75204">10240 18365 1944 0,'2'6'0'0,"3"2"5"0,-2-1 2 0,0 0 10 16,3-5 17-16,-3 3 4 0,2-3 7 0,-2-2 10 0,5 0 10 16,5 2-1-16,-4-2 9 0,7 2 1 0,0-2-13 15,7 3 6-15,-2-1-6 0,11 0-10 0,0 4-7 0,8-3 3 16,0 3-4-16,8 1-5 0,7-2 3 0,5 1 0 16,8 2-2-16,6 0 3 0,6 1-4 0,8 1-6 0,2-5-8 15,8 4 0-15,5-2-11 0,3 1-12 0,3-2 1 16,3 2-2-16,0 0-1 0,1-3 2 0,4 5 1 0,-3-2-1 15,-2 1 17-15,-5-1 9 0,-2 3 4 0,-10-4 2 16,-7 2 1-16,-7 0-2 0,-10-1-1 0,-6-3-6 0,-8 2-13 16,-7-3-9-16,-8 1-10 0,-6-1-4 0,-4-3-19 0,-4-1-8 15,-11-1-36-15,-6-3-21 0,-9-1-48 0,-13 5-33 16,-1-4-59-16,-8-6-27 0,-8 7-112 0</inkml:trace>
  <inkml:trace contextRef="#ctx0" brushRef="#br0" timeOffset="76158.49">10337 17575 1664 0,'-12'3'9'0,"-3"-1"-33"0,10 0 33 0,-3 4-26 0,-4-6 28 15,7 0-13-15,2 0 41 0,-2 3-35 0,2-3-3 16,1 2 48-16,-3-2-25 0,4 4 29 0,-5-4-25 0,6 0 17 16,-5 0-40-16,5 0 43 0,0 0 0 0,5-4-2 15,1 5-4-15,0-6-1 0,4 5 14 0,1-5 3 0,5 5 5 16,-2-6 12-16,8 6 2 0,-2-3-10 0,7 3 12 16,3 0 9-16,5 0 1 0,0 3-6 0,11 1-3 0,4 3-11 15,7-3-5-15,8 5 2 0,5-5-15 0,7 5-9 16,6-4-15-16,4 2-2 0,4-5-7 0,6 5-11 15,2-3-5-15,5 2-4 0,3-2-2 0,0 2-6 0,1 0 1 16,5-1 4-16,-5 3 3 0,4-3 5 0,-6 1 0 16,0-2 2-16,-1 3 5 0,-11-5-2 0,-2 3-5 0,-2-1-3 15,-4-2-1-15,-9 0-1 0,0 1-3 0,-7-3-1 0,-5 2 1 16,-5-2 3-16,-3 0-1 0,-11-2 2 0,-2 2-1 16,-11 0 5-16,-6 0-2 0,-8-2-1 0,-3 1-2 15,-8-2-1-15,-5 2 5 0,-4-3-1 0,-6 1-2 0,-5 1-7 16,-1 0 9-16,-4-1-4 0,-1 2 2 0,-4-1-2 15,3 0-2-15,-2 2 4 0,1 0 3 0,4 0 0 0,-1 0-5 16,2 0 8-16,1 1-2 0,3 0-1 0,1 1 3 16,3-2-7-16,-1 0-2 0,3 0 4 0,4 1 0 0,-3-1-6 15,4 3 3-15,0-3 1 0,0 0-2 0,2 0 4 16,0 2 0-16,-1-2 1 0,2 2 2 0,-1-2-2 0,0 3-1 16,1-3-1-16,0 0 0 0,-3 2 2 0,3-2-2 15,1 2 1-15,-4-1-3 0,2 0 7 0,-2 1 0 16,2-1 6-16,-1 1 0 0,1 3 9 0,-2-2 5 0,0 3-1 15,0-1 3-15,3 5 2 0,-3-2 5 0,3 3-2 0,-6-2-1 16,6 1-2-16,-3 5-1 0,0-4 7 0,0 2 3 16,0-2-1-16,-3 5-1 0,3 2 4 0,-3 3 6 0,1 5-1 15,1 1 7-15,-3 4-5 0,4 6-8 0,-4-1 8 16,4 1-2-16,-3 2 6 0,6-3-7 0,-6 1-1 0,3-1-7 16,0-4-7-16,0 1 5 0,0-2-12 0,0-1-1 15,0-6-12-15,0 3 2 0,-2-5-8 0,2-1-6 0,-1-2 5 16,-1-1 2-16,-1-4-6 0,1-1-29 0,-1-1-17 0,0 0-31 15,0-1-28-15,-1-1-41 0,-3-4-53 0,-1 1-70 16,1 1-97-16,-2-4-79 0</inkml:trace>
  <inkml:trace contextRef="#ctx0" brushRef="#br0" timeOffset="77282">10480 17971 1664 0,'7'2'48'0,"-7"-2"-17"0,6-2 5 16,-1 1 8-16,-3-2 11 0,1 1 12 0,-3-1 6 0,0 0 7 16,0-3-39-16,7 2 23 0,-5 2 1 0,1-4-1 15,2 4-5-15,-5-1-1 0,7-1 2 0,-4 0 1 0,3-2-9 16,-2 5 16-16,5-3 5 0,-5 1-4 0,3-1-1 16,-1 0-6-16,-1 4 4 0,-2-1-1 0,0-3 4 0,0 0-14 15,-3 1-4-15,0 1-2 0,0-3-7 0,0 3-1 16,0-4-13-16,3 2-7 0,-6 0 3 0,3 0-6 0,0 1-5 15,-1 0 4-15,-1 1 2 0,-1 2-6 0,-3-2-1 0,1 0 1 16,-1 2-7-16,-1 2 1 0,1 0-2 0,-5 0-10 16,3 1 4-16,-2 0 1 0,-2 0 2 0,2 2-2 0,-1-1 2 15,-3 3-2-15,3-1-3 0,1-1 7 0,-2 1-5 16,4 1 1-16,1-1 0 0,-2 0 0 0,4 0 0 0,2 0-3 16,0 1 8-16,3-1-2 0,3 1-2 0,-3 1-3 15,5-2 6-15,1 2 0 0,2 3 0 0,0-4 5 0,3 7-7 16,2-5 1-16,-2 1 3 0,4 1 1 0,0 0-6 15,2-1 1-15,-1-2 0 0,1 3-8 0,-1-3 4 0,0 0 1 16,-2-1 0-16,0 5-1 0,-2-2 4 0,-3-1-2 16,0 1 0-16,-2-4 5 0,-2 2-5 0,-4 0 0 0,-1-1 2 15,-1 0 2-15,-3-2-5 0,-2 1 2 0,-5-1-2 0,2 3-3 16,-4-3 9-16,-1 1-6 0,-2-2-9 0,-1 2-8 16,0 0-2-16,-3-4-5 0,1 1 0 0,0-1-12 0,0-2-18 15,-1 0 1-15,2 0-2 0,-1-2 4 0,3-1-10 16,-1-2-15-16,4 3 0 0,-1-2-14 0,3-3-13 0,3 4-14 15,-4 0-26-15,10 0-28 0,-1-5-10 0,6-1 8 16,-1 0-51-16,8-2-72 0</inkml:trace>
  <inkml:trace contextRef="#ctx0" brushRef="#br0" timeOffset="77539.72">10742 17952 1960 0,'1'1'13'0,"2"-1"17"0,-1-1 17 0,-2 1 13 16,0 0 9-16,0-3 10 0,0 2 15 0,3 0 11 0,-3 1-4 15,6 0 1-15,-4 5-2 0,1-1 0 0,-3 5 7 0,0 0 1 16,0 2-13-16,0 2-5 0,0-1-7 0,-5 3-18 16,4-4-17-16,-4 3-12 0,2 2-16 0,1-4-9 0,-1 1-5 15,0 1-6-15,-2 1-4 0,2-1 4 0,0 0-1 0,-1 0 0 16,0-5-8-16,3 5-25 0,-1-5-15 0,2-1-30 15,0-5-27-15,0 2-31 0,-2 1-27 0,1-2-30 0,1 0-31 16,1-3 30-16,-1-1-51 0,-1 0 17 0,2 4-72 0</inkml:trace>
  <inkml:trace contextRef="#ctx0" brushRef="#br0" timeOffset="77924.98">10735 18003 1863 0,'2'-10'9'0,"-2"2"5"0,3 4 10 0,-1-4 13 0,-4 2 11 0,2 6 8 16,0 0 8-16,0 0 9 0,0 0 2 0,0 0 13 16,0 0-1-16,0 0-4 0,0 0-11 0,22-1 9 0,-22 1-1 15,0 0 0-15,0 0-5 0,0 0-17 0,0 0-5 0,0 0 1 16,84 96 16-16,-75-77-8 0,-1-2-10 0,2 1-5 16,-1-2-9-16,-1 3-1 0,0-3-3 0,2 0-11 0,-1-2-16 15,-1-2-10-15,-2-3 4 0,2 2-2 0,0-1 1 0,-2-4 2 16,-1 0 1-16,-5-6-53 31,0 0 10-31,0 0-9 0,19-6-5 0,-19 6-11 0,0 0-12 16,32-38 1-16,-29 25 16 0,-2 0 14 0,1-2 4 15,-2 0 8-15,0-2 6 0,0 3 13 0,0-1 11 16,-2-3 4-16,1 0-5 0,-2-1 0 0,-1 1 6 0,0-1-1 16,-1 0 0-16,0 1-2 0,2 1 2 0,-2 1 3 0,2 5 5 15,0 0-2-15,1 4-3 0,-2 3 1 0,4 3 2 16,0 1 1-16,-3 4 0 0,3 0 1 0,0 4-7 0,0 0 5 15,0 2-3-15,0 0-3 0,3 2-1 0,-3-1-2 0,4 0-13 16,-4 1-29-16,2 0-28 0,-2 4-30 0,2-5-29 16,2 1-27-16,1-3-17 0,0 1-45 0,2-1-79 0</inkml:trace>
  <inkml:trace contextRef="#ctx0" brushRef="#br0" timeOffset="78502.75">11115 17985 1871 0,'3'-6'3'0,"-1"1"5"0,1-1 7 0,-2 4 12 0,-1 1 11 15,-1-4 5-15,1 5 4 0,-2-1 7 0,2 2 13 16,-1-1 6-16,1 2 12 0,1 2 0 0,-1 0-7 16,3 5 4-16,-3 1 21 0,2 2-2 0,1 4-15 0,-2-1-11 15,1 3-16-15,0 1-10 0,-2 0 4 0,0 2-11 0,1-1-18 16,-1-2-4-16,2-1 3 0,-1 2 4 0,1-4-6 15,-2 0 1-15,2-2-7 0,-1 1 3 0,2-3-8 0,1 1 2 16,-1-3-7-16,-3 1-4 0,3-5 5 0,3 2-4 0,-4-3 1 16,2 2-5-16,-2-4 5 0,0-2-1 0,1 3-3 15,0-6-1-15,2 1-3 0,-2-1-12 0,1-1-8 0,0 0-4 16,2-3 1-16,1 1-3 0,-3-3 4 0,3 2 1 16,0-2 5-16,-4-1 10 0,2 1 4 0,2-3 7 0,-4 1-1 15,0-3-2-15,3 2 3 0,-3-4 3 0,0 1-4 16,2-2 1-16,-1 2 0 0,-1 0 0 0,0-2 2 0,0 6-2 15,0-3 3-15,3 6-4 0,-4 3 3 0,4 0 3 0,-2 3 3 16,0 4 10-16,1 3 4 0,-2 3 12 0,2-1-1 16,1 5 7-16,-3 1-1 0,1 2 2 0,-3-1 1 0,2 0-8 15,-1 1-3-15,1 0-6 0,-3-1-2 0,0 1-5 16,0-2-2-16,0-1 1 0,4-1 2 0,-4 0-4 0,0-1 2 16,1-3 0-16,1 0-4 0,-2-3 3 0,4 1 2 15,-1-3-4-15,2 0-7 0,-2-2-1 0,2-2-3 0,2 0-1 16,3-2-1-16,-3 0-4 0,-1-1 1 0,-1 0-2 15,1-4-3-15,3 0-1 0,-2 0-18 0,-1-2-5 0,-2 0 7 16,2-2-2-16,-2 0-3 0,-1 0-1 0,-3-1 2 16,0 0 0-16,-7-1 15 0,5 3-3 0,-6-3-12 0,2 1-1 15,-4-1 1-15,4 4 3 0,-2 1-9 0,-1 0 0 0,-1 2-1 16,1 3 4-16,4-1 5 0,-3 3-1 0,3 3-4 16,0 0-13-16,1 2-3 0,3-1 2 0,1 3-15 0,0-2-17 15,0 3-18-15,-4-1-13 0,4 3-23 0,0-1-9 16,0-1-16-16,0-4-12 0,0 4-67 0,0-2-66 0</inkml:trace>
  <inkml:trace contextRef="#ctx0" brushRef="#br0" timeOffset="78754">11597 17979 2392 0,'-3'0'1'0,"0"-3"7"15,3 3 5-15,4 3 11 0,-5-6 8 0,-5 3 10 0,9 0 8 16,-5 5 5-16,8 1 16 0,-6 1 0 0,5 4-3 0,-3 1-8 16,1 3-5-16,-3 2-8 0,3 0-6 0,-3 0-1 15,2 1-19-15,-2 1-7 0,0-1-1 0,0 3-5 16,1-2-4-16,1-3-3 0,-2 3 2 0,2-3-9 0,-1-1-4 0,1-1-25 16,-1-4-14-16,-1 0-21 0,-3-1-16 0,5 1-36 15,-7-1-30-15,5-1-30 0,2-5-3 0,-2-3-21 0,0 0-70 16</inkml:trace>
  <inkml:trace contextRef="#ctx0" brushRef="#br0" timeOffset="79033.31">11508 18043 1594 0,'0'0'35'0,"0"0"15"0,0 0-26 16,37-54 6-16,-37 54 11 0,0 0 6 0,0 0 15 15,0 0-41-15,0 0 40 0,0 0 10 0,49-10-14 16,-49 10-8-16,0 0 6 0,0 0 1 0,0 0 3 16,0 0 6-16,0 0-1 0,0 0 5 0,131 56-4 0,-131-56 15 15,68 61 0-15,-60-37 5 0,-3 1-4 0,-2 0 3 16,-4 1-2-16,-3-2-5 0,1 0 2 0,-6-2-15 0,-1-3-14 16,-4 0-7-16,1-6-4 0,-7 1-9 0,-1-1-12 15,2-2-6-15,-3-1-4 0,-2-2-3 0,2-2 1 16,-3 1-3-16,-1-3 0 0,3-1-15 0,2-3-24 0,5-1-19 0,-2-4-37 15,3-1-10-15,2-1-35 0,-4 1-30 0,7 0-37 16,0-1-30-16,0-4-5 0,0 0-55 0</inkml:trace>
  <inkml:trace contextRef="#ctx0" brushRef="#br0" timeOffset="79297.75">11935 18388 2668 0,'7'0'0'0,"2"0"-2"0,1-1 1 0,-3-2 1 0,6-6-1 0,-1 7-2 0,2-1-2 0,-3 0-8 0,3 2-9 15,-3 0-12-15,-1 1-19 0,-3 1-24 0,1 0-14 16,-3 2-20-16,1 0-24 0,5-5 3 0,-11 2-34 0,0 0-68 16</inkml:trace>
  <inkml:trace contextRef="#ctx0" brushRef="#br0" timeOffset="80001.36">12157 18143 2198 0,'0'0'20'0,"0"0"-2"16,0 0-2-16,0 0 13 0,0 0 7 0,0 0 2 15,26 66 0-15,-26-54-1 0,0-1-1 0,0 2-3 16,2 0-4-16,0-3-11 0,-2 0-11 0,1-1-2 0,-1 2-6 16,2-3 4-16,0-1 1 0,-1-1 1 0,2-1-5 15,-3-1 0-15,0-4-19 32,0 0-5-32,0 0-3 0,0 0-11 0,0 0-6 15,0 0-10-15,0 0 2 0,0 0-7 0,0 0 8 0,0-28 8 16,-3 21 0-16,3-4 8 0,-3 1-1 0,1-2 9 15,1-3 8-15,-3 1 7 0,4-1-6 0,-4-3 5 0,1 1 4 16,3 0 3-16,0 0 5 0,0-1 1 0,3 4 0 16,1-1 3-16,1 2 5 0,0 0-3 0,2 3 3 0,2 2 7 15,-1 2 1-15,1 0-4 0,1 3 4 0,-2 0 6 16,4 1-2-16,-4 2-1 0,2 0 2 0,2 4-5 0,-2-1 0 16,-2 1 3-16,1-1-4 0,1 3-3 0,-2 1 0 15,1-1-7-15,-3 3-1 0,1-4-1 0,-4 0-2 0,2 3 0 16,-3-3 1-16,-1 4-3 0,-2-3 4 0,-1-2 2 0,-3 5 0 15,0-4 0-15,0 3 4 0,-1-3-2 0,-1 0 0 16,0 2 3-16,-3-2-7 0,2 1 9 0,-1-1 5 0,1 0 2 16,0 0 3-16,-2-3 3 0,1 0 1 0,3 0-1 15,-2 0 0-15,5-2-10 0,-1 1-2 0,0-1-3 0,1 0-5 16,3 3 3-16,0-2 3 0,3 0 4 0,1 2 4 16,0-3 10-16,2 2-8 0,2-2 8 0,0 3 1 0,3 0-4 15,0-1-1-15,1-1-5 0,-2 4-1 0,3-2-3 16,1 2 4-16,-4 1-7 0,1 1-3 0,1-1-2 0,0 2-2 15,-3 0 3-15,4 2-1 0,-4-1-3 0,-1 1 4 16,1 0 7-16,-4-1 15 0,0 2 9 0,-2 2 3 0,-4-2-7 16,-1 0 1-16,-3 1-2 0,0-2 0 0,-4-1-8 0,1 0-15 15,-3-2-8-15,-3 0-3 0,1 0 1 0,-2-3-3 16,0 0 4-16,-4 0-8 0,3-2-3 0,-1 0-9 0,4-2-18 16,-4-1-6-16,1-2-14 0,2-1-25 0,1 1-18 0,-1 1-23 15,3-1-22-15,5-2-27 0,-1-2 28 0,1 1-60 16,3-2 5-16,1 2-47 0</inkml:trace>
  <inkml:trace contextRef="#ctx0" brushRef="#br0" timeOffset="80502.1">12508 18147 1976 0,'0'4'-4'0,"0"-3"1"0,2 3 19 0,-2-1 19 0,-2 0 8 0,2-1 16 16,0 1 3-16,2 1 15 0,-1 0 14 0,1 2 9 0,3 3-12 16,-4 0-9-16,5 4 7 0,-4 0-10 0,1 3 5 15,0 1-12-15,0-1-3 0,-1 3 2 0,1-3-5 16,-1 0-8-16,-1 0-17 0,3-2-9 0,-4-1-7 0,1 0 3 16,-1-2-14-16,0-2-7 0,0-1-2 0,-1 2-3 0,1-4 4 15,0 0 3-15,0 0-3 0,0-2-1 0,0 1 5 16,1-5-6-16,-1 2 4 0,0-1-3 0,0-2-3 0,0-1-4 15,0 2-12-15,2-5-12 0,-2-1 0 0,0-1-2 16,0 0-13-16,0-3-9 0,-2-1-6 0,2-1-3 0,-1-1 15 16,-1 0 1-16,-1-1 0 0,1-1 2 0,-1 2 8 15,3-3 15-15,-2-1 2 0,-1 1 6 0,0-2 0 0,0 1 5 16,1-2 0-16,2 0 4 0,-3 1-1 0,3 0 2 0,0-1 1 16,3 1 3-16,-1 2-2 0,1-2 5 0,0 3-1 15,2 1 1-15,1 1 6 0,1 2-6 0,0 5 6 0,3 1 3 16,-4 3 3-16,4 2-6 0,1 2 5 0,-3 3 5 15,1 3 4-15,2 1 3 0,-3 1 1 0,-1 0 4 0,-1 4 1 16,2 1 7-16,-2 0-4 0,-3 1-4 0,2 0-5 0,-3 1 1 16,-2-1 0-16,0 0-9 0,-4-1-5 0,1-1 0 15,-3-1-5-15,-2-2-1 0,-1 0-5 0,-1-2-3 0,-4 0-3 16,4-3 6-16,-1 2-2 0,0-3-4 0,0 0-1 16,2-1-9-16,1-2-9 0,0-2-25 0,0 0-6 0,5 0-26 15,-4-2-13-15,1 2-28 0,0 0-25 0,3 0-17 16,0-3-16-16,3-1 7 0,-2 1-38 0,4 0-79 0</inkml:trace>
  <inkml:trace contextRef="#ctx0" brushRef="#br0" timeOffset="80968.98">12751 18145 1976 0,'0'3'9'0,"4"-3"11"0,-1 3 15 0,-2-2 20 15,1 3 10-15,-2-4 23 0,3 3 14 0,0 0 6 16,1 1 10-16,-2 4 5 0,3 1-10 0,-5 2-9 0,3 2-7 16,-3 1-14-16,0 1-17 0,0 0 3 0,0 1-13 15,0-1-17-15,0 0 2 0,0-1-10 0,0 2-7 0,0-2-1 16,0 0-1-16,0-1-12 0,0 0-2 0,0 0 1 0,0-1-6 16,0-1-3-16,0-3 2 0,0 2-4 0,0-5 2 15,0 1 3-15,0-1-5 0,0-2 4 0,0-2-3 0,0-1 1 16,0-1-3-16,0-2-22 0,0-2-14 0,0 0-5 15,0-1-2-15,0-5-21 0,0 0-3 0,0-1-20 0,0-1 5 16,0-2 20-16,0 0 11 0,0-2 3 0,0 1 6 16,0 0 13-16,0 0 3 0,0-3 15 0,0 0 1 0,0 0 1 15,0 0-1-15,0-2 0 0,0-1-2 0,0 0 6 0,0 2 5 16,0-2 4-16,4 2-6 0,-1-1 4 0,0 6 1 16,3-1 2-16,2 5 1 0,-2 0-2 0,7 3 10 0,-6 3 6 15,5 5 3-15,-1 0 11 0,2 5 12 0,-4 0 6 16,4 4 6-16,-4 4-1 0,-1-2-3 0,-1 5-7 0,-2 3 12 15,-1-2 3-15,-2 5-1 0,2 3 0 0,-8 0-4 16,6 1 8-16,-7 2 6 0,8-1 9 0,-9 26 44 16,1-30-76-16,6 1-8 0,-4-1-4 0,3-2-8 0,2 0-18 15,-1-2-30-15,6-2-20 0,-4-1-35 0,6-3-37 16,-7-4-41-16,3 1-36 0,-4 0-55 0,2-4-36 0,-3-4-13 16,-4 1-76-16</inkml:trace>
  <inkml:trace contextRef="#ctx0" brushRef="#br0" timeOffset="81144.75">12777 18327 2366 0,'0'1'-1'0,"0"-1"5"0,1 0 1 0,-1-1 12 16,0-1 0-16,5-3 6 0,0 0-2 0,1 3 1 0,5-2-1 15,0 4-3-15,4-3-4 0,2 1-14 0,2 2-13 16,-2 0-25-16,2 2-29 0,-19-2-41 0,0 0-39 0,0 0-46 15,0 0-110-15</inkml:trace>
  <inkml:trace contextRef="#ctx0" brushRef="#br0" timeOffset="82145.48">14053 17693 1951 0,'3'-11'4'0,"-3"7"18"0,0-4 15 0,3 4 7 0,-3-1 2 0,3-5 4 16,-1 7 6-16,0-5 4 0,-1 6 2 0,1-1-7 15,1 4 2-15,0-1 8 0,2 4 15 0,-4 4 13 0,4 5 8 16,-2 6 14-16,4 0 5 0,-4 6-3 0,0-1-8 16,0 8-7-16,3-4-5 0,-3 5-12 0,-1 0-3 15,1-1-2-15,0 5 1 0,1 3-8 0,-1 2-9 0,0-5-9 16,0 2-11-16,-1 3-5 0,4-4-9 0,-3-1-21 16,0-2-8-16,0-3 0 0,-3-2-1 0,2-1-1 0,-4-2 1 15,2-1-20-15,-3-2-20 0,3-1-17 0,-3 0-24 0,1-4-44 16,-2-3-36-16,-1-2-48 0,1-2-45 0,-1 1-28 15,1-3-19-15,4-6-5 0,-3 4-59 0</inkml:trace>
  <inkml:trace contextRef="#ctx0" brushRef="#br0" timeOffset="82503.42">14089 18446 1759 0,'0'0'10'0,"0"2"6"0,0 1 7 0,0 0 3 0,3-3 7 0,-6 1 12 0,3 1 11 16,3-4 5-16,-3 1-3 0,2-2 4 0,1 0-4 16,2 1 4-16,-2-3-1 0,6 3-5 0,-1-2-6 0,5 1 8 15,1 1-6-15,-1 0-3 0,8 2-1 0,0-3-2 0,10 3-5 16,3 0-7-16,8 0-4 0,8 0-14 0,9 0-5 0,10 3-6 15,12-3 3-15,9 2-7 0,7-1-2 0,10 0 5 16,4 2-2-16,9-1 0 0,2 0 3 0,1 0 3 0,7 1-5 16,-2 1 21-16,3 0 18 0,-3 1 1 0,0 0-1 15,-4 0 2-15,-1 1 3 0,0 0 0 0,-11-3 1 16,-1 1-18-16,-9 1-19 0,-5-3-7 0,-13 0 3 0,-10 0-4 16,-5-2-10-16,-14-3-36 0,-4-1-10 0,-15-3-32 0,-6 5-16 15,-8-5-22-15,-8 4-35 0,-3 0-27 0,-11 0-33 0,0-2 10 16,-17 2-73-16</inkml:trace>
  <inkml:trace contextRef="#ctx0" brushRef="#br0" timeOffset="83580.59">14066 17638 1625 0,'-4'2'43'0,"-2"6"-38"0,6-8 52 0,0 7-16 0,0-6 4 0,3 6 18 0,0-6 15 0,2 1 7 16,3 1-31-16,3-6 44 0,2 6-47 0,4-8 22 15,2 7-5-15,-2-5-15 0,4 6-7 0,1-6 3 16,2 6-4-16,1-3 7 0,5 1-2 0,3 1-6 16,6-1 3-16,6 1 3 0,9-2-2 0,6 3-13 0,9 0-7 15,4-1-5-15,9 0-4 0,3 2 4 0,8-1 2 0,5-2-4 16,6 0-5-16,4 2 6 0,-1 0 3 0,3-1-8 16,3 0 2-16,7 1-6 0,2-1 0 0,5 2-4 0,-1-1 2 15,2-1-5-15,2 1-4 0,1 0 2 0,-6 0-3 16,-3-1 0-16,-11 1-2 0,-12 1 1 0,-4-3-2 0,-10 1 5 15,-10-1 1-15,-10 1-3 0,-7-1 0 0,-14 1 1 16,-1-2 0-16,-10 0 2 0,-9 0-2 0,-8 0-3 16,-5-3-1-16,-6 3 0 0,-9-5 1 0,0 2 0 15,-10 1 0-15,1-3 0 0,-4 2 0 0,1-1 1 0,-5 2 1 16,1-1 1-16,0 0-1 0,3-2-8 0,4 5-13 0,0-5-16 16,3 3-4-16,0-2-7 0,9 2-8 0,-7-1-12 15,7 1-10-15,1-2-2 0,-7 7-5 0,7-2 3 0,-5-1-9 16,7 5-8-16,-5-5 6 0,6 6 4 0,-5-6 6 15,5 7 1-15,-1-10 10 0,1 6 4 0,2-6 16 0,-5 6 13 16,4-8 2-16,-5 5 8 0,2 0 5 0,-2-2 8 16,1 2 10-16,-3 0 6 0,3-3 4 0,3 3 9 0,-3 0 6 15,1-1 9-15,-1 1 5 0,0-2 5 0,2 2 10 16,-2-3 16-16,0 3 4 0,0-6 2 0,2 6 0 0,-1-7-2 16,2 7 4-16,-1-6 9 0,5 4 3 0,-6-1-10 15,7 2-7-15,-8 1-8 0,6-1 4 0,-3 3 10 16,0-2-2-16,-3 5-8 0,0-4-8 0,0 7 4 0,0-6 11 15,0 7 4-15,0-1-6 0,2 3-6 0,-4-4 0 16,6 7-3-16,-4-1-4 0,5 2-1 0,-5 2-8 0,1-1 1 16,2 2 0-16,1 1 4 0,-3 6-2 0,3 1 7 0,1 5 0 15,-2-1-8-15,2 4-1 0,0 3-3 0,3 3-2 16,-2-2 0-16,1 3-3 0,-6-1-2 0,6-2 2 0,-6-2 0 16,2-2-5-16,-1 0-5 0,0-3 2 0,-1 0-15 15,1-4-3-15,-2-2 0 0,1-1-7 0,-1-2-3 0,-1-2 6 16,-1-4-4-16,2-1-5 0,-1-2 1 0,-1-3-5 0,0-1-2 15,2-4 4-15,-3 0 5 0,3 0-10 0,-1-5 5 16,-1 0-20-16,-1-5-26 0,0 3-6 0,3-3-31 16,-11 0-22-16,8 1-24 0,-5-1-19 0,1-3-22 0,2 1-16 15,-4-1-10-15,1-1-25 0,0 5-16 0,-2-2-37 0,1-2-24 16,-2 3-109-16</inkml:trace>
  <inkml:trace contextRef="#ctx0" brushRef="#br0" timeOffset="84465.44">14451 17992 1951 0,'3'-3'9'0,"2"-1"13"0,0 3 17 0,-5-4 12 16,3-1 26-16,2 0 22 0,0-1 16 0,4 1 15 0,-4 0 14 16,5 1-8-16,-9 0 2 0,4 0 8 0,-1 0-22 0,-4 2-9 15,3-3-11-15,-3-2-12 0,0 3-15 0,-3-3-7 16,6 2-21-16,-6-1-19 0,-1-1-5 0,-1 1-10 0,0 1-5 16,-1 1-3-16,-1-2-9 0,-2 5 2 0,-2-1 2 15,3 0-2-15,-3 3 2 0,0-1 2 0,1 1-4 0,-5 3-1 16,2-1 0-16,-3 2 1 0,2-1 0 0,-2 1 1 0,5 1-4 15,-2 1 3-15,1 1-1 0,2-1 6 0,4 1-4 16,-2 0 1-16,5 2 1 0,1-1 4 0,2-1 3 0,2 4-5 16,6-4 2-16,-4 1-3 0,6-1 5 0,1 1 0 15,3 0-1-15,4-2-7 0,1 2 3 0,3 0-3 0,-1 1 2 16,2 0-3-16,2 1 5 0,-1 2-10 0,1-1 5 16,-4 0 3-16,1 1-4 0,-2 0 0 0,-5 0 0 0,0-1 2 15,-5 3-4-15,-2-4 3 0,-3 1-2 0,-2-2-2 0,-3 2 2 16,-3-1 4-16,-3-2-2 0,-4 1-1 0,-1-2-2 15,-2 1 5-15,-4-1 1 0,-2 0-4 0,-1-3 1 0,-4 0 3 16,3-3-2-16,-1 2 0 0,0-3-2 0,4 0-10 16,-2 0-15-16,5-1-11 0,0-1-27 0,7-1-18 0,-2-2-26 15,8 1-22-15,-5-3-34 0,6 1-22 0,-1-1-25 16,4-1-18-16,4-2-26 0,1 1-6 0,2-2-59 0</inkml:trace>
  <inkml:trace contextRef="#ctx0" brushRef="#br0" timeOffset="84703.44">14644 17887 2282 0,'3'-1'4'0,"2"-2"14"0,0-1 17 0,-2 2-2 0,-3-1 15 0,0 3 12 0,0 0 17 0,5 0 4 0,-1 1 5 16,1 3-1-16,-2 3-8 0,4 1 4 0,-5 4-5 15,2 2-7-15,0 2-8 0,-4 1 8 0,1 1-3 0,-2 3-12 16,1 0-7-16,-7 2-4 0,7 0-10 0,-3-1-2 15,0-2-10-15,-1 2-13 0,1-3-3 0,0 1-5 0,1-4-1 16,1 2-4-16,1-4-21 0,1-1-19 0,-1-4-35 0,5-1-15 16,-5-1-46-16,3-1-18 0,-3-1-35 0,0 0-24 15,4-2-15-15,1-6 19 0,-4 3-18 0,-1 0-60 16</inkml:trace>
  <inkml:trace contextRef="#ctx0" brushRef="#br0" timeOffset="85094.93">14664 17936 1815 0,'4'-4'17'0,"-1"0"9"0,0 4 2 0,2 0 10 0,-7 0 14 0,4 1 10 0,1-2 11 0,2 5 16 15,2-3-10-15,-3 2 9 0,5 0 7 0,0 5-2 16,2-3-15-16,-4 5-2 0,6 1 2 0,-5 3 2 0,5 0-4 16,-2 3-15-16,-3 0-6 0,3-2-6 0,0 2-1 15,-1-1-4-15,0-1-11 0,1 0-21 0,-2-3-6 0,1 1 3 16,0-3-9-16,-4-2-3 0,3 3 3 0,-4-4-1 15,0-1-5-15,2-1 3 0,-6-3 0 0,2-2-11 0,-1 2-16 16,1-6-15-16,0 0-10 0,0-2-26 0,-3 1-6 0,3-3-14 16,-3 0-11-16,2-1 3 0,-4 1 17 0,4 0 0 15,-4-1 1-15,2 2 15 0,0-1 9 0,0-5 14 0,0 2 8 16,0-3-5-16,0-3 8 0,0-1 8 0,0-4 6 16,-3-1 13-16,3 1-2 0,0 0 8 0,-3 1 11 0,3 4 14 15,-1-1 4-15,1 5 17 0,0 3 13 0,0 5 3 0,-2 1 3 16,4-1 13-16,-1 5-4 0,-2 2 18 0,2 3 7 15,-2 2 1-15,2 3-10 0,-2 3-6 0,2 1-4 16,-4 2 0-16,5 3 2 0,-2-1-14 0,-2 2-10 0,4 0-11 16,-1-1-3-16,2 0 1 0,-3 3 1 0,3-3-16 0,0 0-10 15,1-1-7-15,1 1-1 0,-1-5-3 0,0-1-20 0,-1-2-27 16,4-3-30-16,-3 0-51 0,-3-1-32 0,4-1-52 16,1-6-21-16,-2 2-91 0</inkml:trace>
  <inkml:trace contextRef="#ctx0" brushRef="#br0" timeOffset="85690.47">14997 17879 2082 0,'5'3'1'0,"-2"0"-2"0,5-3 9 0,-2 1 4 0,-8 0 9 0,4-1 8 0,1 3 9 0,0 1 17 16,1 3 6-16,-3-2 21 0,4 2 5 0,-5 1 1 15,4 3-4-15,-2 0 11 0,0 3 6 0,-2 0-14 0,1 4-6 16,-1-2-14-16,0 4-13 0,0-4 0 0,-1 2-1 16,1-1-18-16,-2-1-13 0,0 1-1 0,2-6 0 0,0 5 1 0,-4-4-2 15,4 0-8-15,4-1-5 0,-4-1 3 16,2 0-3-16,0-3 3 0,-1-1-4 0,2 0-7 0,-1-3 1 16,-2 0 2-16,3-2 1 0,-3 0-6 0,3-1 2 0,-1-2-19 15,3-1-6-15,-2 0-2 0,3-3-8 0,0-1-11 0,-1 0-5 16,2-3-6-16,-1 0-4 0,0 0 14 0,0-2 4 15,-1 1 2-15,-1-1 9 0,-3 2 11 0,2-4 8 0,-1 3 6 16,1-3 6-16,-3 0-2 0,3 1 2 0,-3-1 4 0,2 0-1 16,1 1 2-16,-3 3 4 0,3-1 16 0,-1 5-3 15,-1-1 4-15,-1 1 4 0,3 4-1 0,1 1 10 0,-3 2 0 16,2 1-1-16,1 4-5 0,-3 1 5 0,4 2 8 16,-1 0 4-16,1 5 5 0,-2 0-6 0,-1 0 5 0,1 1 3 15,0 2-9-15,1-3-3 0,-3 0-2 0,2 3-4 16,3-3 2-16,-1 1-4 0,0 0-8 0,1-3-6 0,3-1 2 15,-2 1-2-15,1-2-12 0,0-4 0 0,-1 2-3 16,3-3-3-16,-3 0 4 0,2-4-5 0,-4 1-3 0,6-4 0 16,-5 1 3-16,1-5 0 0,-1-1-6 0,2 1-7 0,-2-2-16 15,-3-3 3-15,2 1-4 0,0-2-8 0,-2 0-2 16,0 0-1-16,-1-1-9 0,-2-1-2 0,-2-1 10 0,2 1-3 16,-3-3 2-16,0 2 4 0,-2-3-2 0,-1 2 1 15,-1-1 12-15,-2 1 6 0,4 0 5 0,-1 2-5 0,-1 4 5 16,0-2-6-16,1 6 2 0,1 0-12 0,2 3-8 15,1 3 3-15,-1 0-8 0,1 0 8 0,0 3-9 0,1-2-4 16,-1 4-20-16,2 0-9 0,0-1-19 0,-1 2-16 16,2 1-14-16,1-3-18 0,1 1-23 0,-1-2 18 0,4 2-17 15,1-2-24-15,-3 0-54 0</inkml:trace>
  <inkml:trace contextRef="#ctx0" brushRef="#br0" timeOffset="85923.76">15454 17919 2057 0,'3'-2'7'0,"4"2"6"0,-1 0 7 0,1 0 11 0,-7 2 9 0,0-4 25 0,-3 4 18 15,3 1 20-15,0 3 10 0,-4 0 16 0,4 3-5 16,-2 4-8-16,-1 1-5 0,2 3-18 0,-3 4-3 0,4-2-12 16,0 1-15-16,4 2-24 0,-3-3-2 0,2 3-3 15,3-3 0-15,-1 3-8 0,2-6-19 0,-3 2-5 0,1 1-2 16,0-6-6-16,4 1-19 0,-1-4-16 0,-1 0-25 0,-1-3-21 15,3-1-20-15,-2-2-25 0,-1 0-26 0,0 2-27 16,-4-2-15-16,1-1-21 0,-3-3 10 0,-3 0-35 0,0 1-37 16</inkml:trace>
  <inkml:trace contextRef="#ctx0" brushRef="#br0" timeOffset="86190.56">15389 18011 1609 0,'6'-13'27'0,"3"-4"-21"0,-6 3 55 15,7-1-42-15,-2 1 4 0,-3 1 10 0,3-1 20 0,1 6-4 16,1 0-23-16,3 0 26 0,3 7-43 0,-5 1 58 0,3 1 8 16,-1 4 1-16,1-2-14 0,0 3 11 0,2 3 8 15,-4 3 6-15,6 4 1 0,-6-1-11 0,1 5 6 0,0 0-2 16,-7 4 1-16,4 0 1 0,-7 4-5 0,0-5-8 16,0 3-12-16,-3-2 0 0,0-4-17 0,-3 3-7 0,3-4 0 15,-5-3-8-15,-1-2-6 0,-4-1 1 0,-2-2-4 0,-1-1-3 16,-6-1-1-16,0-1-4 0,-3-2-9 0,0-2 0 15,-1 1 0-15,2-4-2 0,-1 2-17 0,2-3-16 0,3-3-13 16,3 0-28-16,1-2-13 0,4-2-26 0,2 1-28 16,1 2-32-16,5-4-7 0,-3 3-8 0,4 0-34 0,0-4 17 15,4 5-61-15</inkml:trace>
  <inkml:trace contextRef="#ctx0" brushRef="#br0" timeOffset="86406.75">15699 18304 2041 0,'3'2'5'0,"8"-2"7"0,0 3 13 0,-1-3 9 16,-9 0 3-16,7 0 3 0,-4-3 6 0,3 1 5 0,3-2 0 16,-2 1-4-16,4 0-9 0,-4 0-8 0,8 2-6 15,-5-2 0-15,5 2-8 0,-2 0-2 0,2-2-9 0,-2 3-5 16,-1 0-5-16,0 0-21 0,-2 0-7 0,-2 0-30 15,-2 3-32-15,0-2-31 0,1-5 0 0,-3 4-48 0,-5 0-71 16</inkml:trace>
  <inkml:trace contextRef="#ctx0" brushRef="#br0" timeOffset="86922.01">16072 18123 2009 0,'0'0'19'16,"0"0"-3"-16,40-18 3 0,-40 18 4 0,0 0 7 16,0 0 4-16,0 0-2 0,0 0 7 0,0 0 1 15,0 0 3-15,35-9 10 0,-35 9 5 0,0 0 2 0,0 0 6 16,0 0 4-16,0 0-4 0,0 0-7 0,0 0-11 0,22 55-7 15,-22-55-6-15,3 48-2 0,-5-31-7 0,1-2-4 16,-1-2 3-16,0 1 0 0,2-1 3 0,-1-2-7 0,-1 0-3 16,4 0-3-16,-2-6-6 0,1 3-3 0,-1-5-3 15,0-3-16 17,0 0-12-32,0 0-8 0,0 0 1 0,0 0 8 15,0 0-8-15,17-86-36 0,-16 70 37 16,-1 0-3-16,2-1-3 0,0-2 6 0,2 0-6 0,-3-1 1 15,4 1 5-15,-3-3 7 0,4 0 12 0,-1 1 9 0,6 0 2 16,-5 2-4-16,5-1 5 0,2 2 6 0,-4 0 10 0,4 4 3 16,1 1 5-16,-1 4 0 0,-1 4 12 0,0 0 4 15,-3 5 2-15,2 2 8 0,-5 5-2 0,3-1 1 0,-5 6 2 16,1-1 0-16,1 4-9 0,-6 2-2 0,6 4 2 16,-6 0-7-16,0 1 1 0,0 2 2 0,2 0-2 15,0 2 1-15,1-1 4 0,0 0 1 0,4-3-6 0,-3 1-6 16,5-1-12-16,-2 1-5 0,1-4-4 0,0 0-3 0,0-2-4 15,1-2-19-15,-4-3-22 0,3-1-22 0,0-4-30 16,-2-1-34-16,-3-1-28 0,0 0-31 0,1-2-38 0,-3 2-18 16,-2-8 1-16,-3 3-22 0,1 0-61 0</inkml:trace>
  <inkml:trace contextRef="#ctx0" brushRef="#br0" timeOffset="87096.75">16224 18143 2099 0,'3'-4'8'0,"0"3"4"0,2-1 11 0,3-2 9 0,-8 1 11 16,2-2 14-16,4 1 0 0,-1 0 4 0,1-1-1 0,2 2 0 16,3 0-8-16,-5-1-8 0,7 3-13 0,-3-1-16 15,2 1 1-15,3 1-6 0,-2-1-17 0,4 2-18 0,-4-1-24 16,4 3-30-16,-2-2-18 0,3 3-25 0,1-4-32 16,-1 0-2-16,-2 0-26 0,2 0-43 0,-2-4-30 0</inkml:trace>
  <inkml:trace contextRef="#ctx0" brushRef="#br0" timeOffset="87317.02">16570 17976 2057 0,'0'-3'4'0,"5"0"20"0,-2-1 12 0,-1 4 21 0,-2-4 5 0,2 4 17 16,-1-2 13-16,1 2 12 0,1 2 11 0,0 2-1 16,0 3-8-16,-2 1-16 0,1 0-1 0,0 4-17 0,-1 0-12 15,1 5-15-15,-2-1-13 0,2 1-16 0,-2-2-2 16,0 4-8-16,0 0-2 0,0-1-1 0,0 0-1 0,-2 0 2 15,2 1-9-15,-2-4-12 0,4-2-30 0,-2 1-10 0,2-4-21 16,-2 0-25-16,-2 2-23 0,2-1-31 0,-2 0-16 16,2-2-10-16,-1 1-3 0,-1-5 21 0,0 0-17 0,2 1-23 15,0-2-31-15</inkml:trace>
  <inkml:trace contextRef="#ctx0" brushRef="#br0" timeOffset="87580.35">16507 18027 1903 0,'-5'-19'7'0,"4"4"5"0,1-2 5 0,-5 0 13 16,2-2 16-16,3 4 12 0,0 1 15 0,8 4 10 0,-4-1 10 15,1 3 16-15,7 4-2 0,-3 4 8 0,4 4-2 16,-1 1-3-16,2 2-5 0,1 4 5 0,2 1-8 16,-1 3-16-16,1 0 6 0,4 0-8 0,0 2-7 0,-1-2-1 15,3 7 2-15,-2-3 0 0,1 0 0 0,-3 3-5 16,0-1 2-16,0 2 1 0,-6-1 5 0,-1-2-5 0,-7 3-7 15,0-4-14-15,-5 0-5 0,-2-1 4 0,-2 1-8 16,-9-1-18-16,2-2-14 0,-2-1-3 0,-2-2-4 0,-5 1 2 0,0-3-2 16,0 0-7-16,-4-3 1 0,3-3-5 0,-3 1-9 15,1-4-36-15,-4 0-33 0,4-2-47 0,-2 0-44 16,2-6-74-16,-1 4-74 0,2-5-102 0</inkml:trace>
  <inkml:trace contextRef="#ctx0" brushRef="#br0" timeOffset="89296.59">18343 17520 1767 0,'3'-1'10'0,"-3"1"22"16,4-2 10-16,-3 1 28 0,-1 2 7 0,0-1 14 15,0 0 8-15,0-3 5 0,2 3 6 0,-1-2-5 16,-1 3-7-16,0 0 1 0,2 2 3 0,0 7 5 0,0-4 5 16,-2 8 7-16,3-2-1 0,-3 7-5 0,0 0 11 15,0 2-16-15,4 3 7 0,-3-2-14 0,2 8-3 0,1-3-2 16,-3 2-7-16,4 0-6 0,0 4-11 0,-2 1-16 0,1-1-6 16,1 7-11-16,0-6-12 0,-2 3-7 0,2 2-7 15,0-4-6-15,1 1-3 0,-3-4 2 0,2 2-7 16,-3-4 0-16,1-2-24 0,-2-2-13 0,1 0-36 0,0-4-42 15,-1 0-30-15,2-5-47 0,-1-2-46 0,-2 0-42 0,0-3-14 16,2 2-32-16,3-9 16 0,-5 1-32 0,2-1-70 16</inkml:trace>
  <inkml:trace contextRef="#ctx0" brushRef="#br0" timeOffset="89643.03">18432 18417 1751 0,'1'0'-1'0,"2"2"3"0,-3-1 8 0,4 0 11 16,-4 0 6-16,3 1 8 0,0-2 2 0,4-2 7 15,-3 1 12-15,2-1 5 0,2-1 0 0,2 0-9 0,2-1-3 16,-2 1-11-16,7 1 1 0,1-1-8 0,9 0-9 16,1 0-3-16,10 1-2 0,6-1 5 0,9 0 2 0,7 0 9 15,9 1 15-15,7-1 7 0,4 3 7 0,6-2-4 0,4 2-5 16,4 0-4-16,2 0-10 0,3 0 0 0,1 2-22 16,-7-2-9-16,-3 0-4 0,4-2-5 0,-10 2 0 0,0-2-1 15,-7 2-2-15,-4-2-13 0,-12-1-20 0,1 0-8 16,-5 1-25-16,-13-3-2 0,-1 5-26 0,-14-2-17 0,-3 2-20 15,-7 0-29-15,-6-6 3 0,-10 5-50 0</inkml:trace>
  <inkml:trace contextRef="#ctx0" brushRef="#br0" timeOffset="90958.52">18389 17527 1516 0,'-1'0'-1'16,"-1"-5"3"-16,4 5 4 0,-2-3-1 0,0 4 2 0,-2-5 2 16,0 4 6-16,2 0 14 0,-1 0-34 0,1 0 46 15,-2-2-35-15,2 4 35 0,0-2-29 0,2 6 7 0,-1-6-4 16,3 5-14-16,1-5 38 0,0 8-43 0,3-8 36 0,2 5-27 15,4-5 36-15,0-2-3 0,5 2 6 0,2-1-1 16,-2 1-4-16,11-1-7 0,5 1-3 0,10-1-6 0,3 1-12 16,15-2-6-16,4 2-7 0,15-1 0 15,8-2 0-15,3 1 3 0,9-1 2 0,6 1-6 0,3 0 7 0,3-1-1 16,0 0-4-16,-2 1 2 0,4-1 11 0,1 2 0 16,-2-2 2-16,2 3 1 0,-1-2-1 0,-3 0 5 15,6 1 6-15,-3 1-2 0,-3-2-4 0,-7-1-2 16,2 2 0-16,-12-1 6 0,-7 0 4 0,-10 1-1 0,-5-1-2 15,-11 0 3-15,-3-1-2 0,-9-1 3 0,-5 0 0 0,-10 1-4 16,-1-1-5-16,-5 2-1 0,-3-1-1 0,-11 0-3 16,0 2-2-16,-8 1-3 0,-2 0 2 0,-4 0 5 15,-2 0 3-15,0-2 2 0,-2 2-2 0,1 0 0 0,-3 0 1 16,3 0-5-16,-2 0-3 0,-1 0-5 0,3 2-5 16,-3-2-5-16,1 0 1 0,0 1 0 0,0-1-2 0,3 0-2 0,0 0 3 15,-1 0-1-15,1 0 3 0,1 0 1 0,-1 0-2 16,3 0 1-16,-3 0 4 0,-3 0 2 0,2 0 0 15,1 0-2-15,-2 0-3 0,2 0 1 0,-1 0 0 16,1 0 4-16,-2 0-5 0,0 0 1 0,1 0-6 0,-1 0 4 16,2 0 2-16,-2 0-3 0,2 0 2 0,2 0-1 0,-2 0-1 15,0 0-2-15,0 0 4 0,2 0 2 0,-1 4 1 16,1-2 3-16,0-1 1 0,-1 1-1 0,2 3-1 16,3 0 5-16,-3-1 0 0,2 1 1 0,0 2 2 0,0 0-2 15,0 4 2-15,2-1 15 0,0 3 4 0,-2 1 0 0,1 1 3 16,-3 4-5-16,2-2 11 0,2 4-4 0,-5 1 2 15,3 2-19-15,0-1 1 0,0 4-3 0,-2-2-2 16,4-1-5-16,-2-1-12 0,2 0 8 0,1 1-7 16,-4-1 3-16,6 5-4 0,-4-2-1 0,0 1-1 0,-1 4 3 15,2 1 1-15,-1 0-5 0,-2-3 4 0,0-2 0 0,-3 0 0 16,-1-2 4-16,0 1-1 0,0-4-3 0,-1 0 0 16,-3 1 5-16,1-1-3 0,0 0 0 0,-3-2-1 0,1 0-1 0,2-2 4 15,-3-1 3-15,2 1-5 0,1-3-5 0,-3-1 1 16,1 1-2-16,2-1 5 0,2-1 0 0,-3-2-2 15,1-1-2-15,0 0 5 0,1-2-2 0,-1 0 0 0,3-2 4 16,-1-1-4-16,-1 0-3 0,2-1 2 0,0-2 0 16,-2 1-3-16,4-1 3 0,-2 0 3 0,0-2-2 0,2 1 2 15,-2-2 1-15,0 1-3 0,1 0 1 0,-1-2-1 16,0 2 5-16,0-2-7 0,0-1 0 0,0 1-1 0,-1-1 1 0,-1 0-3 16,-2-1 3-16,0 0-2 0,0 0 2 15,-3-3-1-15,-1 3-1 0,-1-2-1 0,-2 1 3 0,-2-1-3 16,-3 1 1-16,-3-1 5 0,-3 0-8 0,-5 1 3 0,-4-1 1 15,-3 0 3-15,-4 3-7 0,-6-3 6 0,-3 1-5 16,-9 1-3-16,-7 0 1 0,-5-1 1 0,-9 1-2 0,-6 1 0 16,-9-1-10-16,-7-2-9 0,-4 3-2 0,-3-2-3 15,-6 1-35-15,0 2-25 0,3 3-41 0,1 0-39 0,4 1-54 16,-1 0-34-16</inkml:trace>
  <inkml:trace contextRef="#ctx0" brushRef="#br0" timeOffset="91909.43">18539 17871 1815 0,'2'-1'-28'0,"1"-1"36"0,0-2-16 0,-2-1 7 0,4 5 25 0,-2-4 6 15,2-1 10-15,0 1 11 0,3 1 45 0,4 0-28 16,-2 2 31-16,7-2 6 0,-4 0-5 0,8 3-1 16,-7-6-5-16,6 5-9 0,-7-2-11 0,6 0-1 0,-8-1-7 15,3 1-11-15,-1-2-18 0,-5 1-3 0,1 4-2 16,-4-3 2-16,2 1-5 0,-6 0-2 0,2 2-9 0,-3 0 1 15,0 0-4-15,-3-1 0 0,3 1-3 0,-6-3-7 16,-1 3 7-16,-2-3-7 0,1 2-2 0,-2-3 2 16,-3 4 1-16,-4 0-2 0,4 0 0 0,-4 0 8 0,0 2-10 15,1 1 4-15,-1 0 9 0,1 0-6 0,0 2 4 16,2-2 6-16,2 1 3 0,0 2-3 0,6-3 5 0,-2 1-1 16,4-1-3-16,2 0 1 0,2 2 2 0,0-4-8 0,0 6 4 15,0-4-1-15,0 6 5 0,0-6-1 0,2 9-1 16,-2-5 0-16,5-2 4 0,0 6-6 0,5-4-1 0,1 5-4 15,6-5-6-15,0 5-2 0,4-4 1 0,1 5 0 16,0 3-8-16,3-2 5 0,-4-1-4 0,-2 0 2 0,1 2 2 16,-3 0-4-16,-4-3 1 0,1 1-3 0,-5-2 4 0,-2 1 3 15,-4-1-6-15,0 0 3 0,-3-3-3 0,-3-1 1 16,0 2 1-16,-5-1 2 0,0-2-1 0,-6 2-2 0,1 0 1 16,-3-3-2-16,-2 1-2 0,1-2 8 0,0 0-7 15,-4-1 1-15,3-1-7 0,-2 0-12 0,3-2-5 0,3 0-11 16,-2-2-17-16,6-1-13 0,1 1-17 0,7-5-23 15,-4 3-33-15,6-1-7 0,-5-1-30 0,5 1-8 0,-1-3-22 16,7-3-2-16,-2 3-34 0,-2-3-44 0</inkml:trace>
  <inkml:trace contextRef="#ctx0" brushRef="#br0" timeOffset="92517.72">18988 17833 2173 0,'-2'-1'7'0,"2"1"10"0,2 0 12 0,-2 0 10 0,-3 0-1 16,1 0 7-16,-2 0 5 0,10 0 9 0,-5 0 15 0,4 0-2 16,-1 0-6-16,-1 4-7 0,0 3 17 0,3 2 1 15,-4 2 2-15,4 1-7 0,-3 5-16 0,0 2-7 0,2 3-5 16,-2-6-3-16,-1 5-11 0,1-2-8 0,2 0-7 16,-5 0-1-16,4-2-8 0,-2-1-3 0,0 0 0 0,-1-1 1 15,1-1-5-15,-1-1 0 0,1-2-5 0,0-2-1 0,-1 0-6 16,-1-4-3-16,0-3-28 0,3 0-13 0,-3-2-15 15,0-2-23-15,0 0-20 0,-3 1-25 0,3 1-4 0,-5-3-9 16,5 2 3-16,-3-3 13 0,5-1 8 0,-4-1 17 16,2-1 50-16,2-1-4 0,-1-4 36 0,3-1-14 0,-3-1 51 15,-1 0-28-15,0 0 37 0,3-1-24 0,-3-3 7 0,0 0-7 16,0 2 15-16,-3-5 5 0,3 0-20 0,0 1 29 16,0 0-30-16,-1 2 36 0,2 3-27 0,-1 2 43 15,3 2-28-15,-3 0 26 0,4 6-5 0,1 0 9 0,-1 2 5 16,2-1 8-16,1 0 7 0,-1 2 10 0,1-2 1 0,2 10 6 15,-3-6 11-15,5 4-8 0,-6-1 0 0,6 5-8 0,-5 5 0 16,1-1-1-16,-1 7 0 0,2-3-8 0,-2 3-8 16,1 4 5-16,-1 2-1 0,0 0-4 0,5-5-10 0,-4 1-15 15,2-1-6-15,2-1-3 0,0 0-3 0,1-5-2 16,-2 2-3-16,1-6-4 0,1 1-1 0,-2-2-4 16,2-4 0-16,-3 3 2 0,0-7-7 0,-2 1 1 0,-1-4-2 15,-1 1 1-15,2-3-3 0,-2 0 4 0,-1-3-7 0,-1 0-1 16,0-4-10-16,2 2-16 0,-3-6-5 0,-1 2-5 15,-1-4-1-15,0 2-12 0,-1-5-8 0,1 1-8 0,-5-4 10 16,2 1 7-16,-4-2 8 0,4 0 3 0,-6 2 6 16,2 2 8-16,1 4 8 0,-1-3 7 0,0 3 10 0,1 5 3 15,1-1 0-15,0 7-3 0,2-4 1 0,-1 4 0 16,4-1-1-16,-3 4 2 0,3 2-2 0,0 3 0 0,0 2 0 16,0 0 3-16,0 4-1 0,0-4 2 0,0 4 1 15,0-3-3-15,3 1-8 0,-3-2-22 0,2 3-25 16,-2 0-37-16,3 0-30 0,-1 1-30 0,3 0-31 0,0 0-11 15,5 4-48-15,-5-4-52 0</inkml:trace>
  <inkml:trace contextRef="#ctx0" brushRef="#br0" timeOffset="93095.53">19496 17826 1775 0,'-2'-3'1'0,"2"1"6"0,0 0 9 0,0 2 14 0,-3-2 2 0,3 5 12 16,0-2 20-16,0-2 18 0,0 4 15 0,3-3 2 16,-1 4 4-16,-2-4-5 0,5 6 6 0,-5 0-6 0,3 3-19 15,1 2-7-15,-1 4-3 0,-3-2 3 0,4 6-12 0,-1 3-6 16,-1-7-7-16,-1 4-4 0,2-2-6 0,1-2-7 0,-1 2-15 16,0-1-6-16,0-7-2 0,1 5-1 0,0-2-1 15,1-3-3-15,-4 1 5 0,2-3-4 0,1-1 0 16,-3-2-6-16,2-1 5 0,-1 4-1 0,-2-6 1 0,3-1 2 15,-3 1-7-15,5-2 1 0,-4 0 2 0,2-6 0 0,1 6-6 16,0-7-4-16,0 3-6 0,2-4-13 0,2 0-2 16,-2-4-4-16,0 3-9 0,1-4 0 0,-1-1 2 0,0 1 4 15,2-2 7-15,-5 0 9 0,4-1 5 0,-1 2 9 0,-2-2 5 16,1 4 3-16,0-1-1 0,-2 5-2 0,-1 0-1 16,1 3 3-16,1 2 5 0,-3 3-1 0,-1-1 0 0,3 4 15 15,-3 2 7-15,4 1 8 0,-4 3 4 0,4 1 2 16,-3 4-5-16,1-1 5 0,1 0-1 0,1 2-10 0,-1 2-5 15,2-1 0-15,-4 0-6 0,6-1 7 0,-4 1 7 16,4-1-2-16,-2-2 4 0,3-1 3 0,-1 1-2 0,2-1-6 16,-3-3 5-16,4-2-7 0,-4-1-6 0,3-1-3 0,-1 0-6 15,-1-4-6-15,3 0 2 0,-1 0-1 0,-3-4-6 16,1 0-3-16,1-2 0 0,1-2-2 0,-3 3 2 0,2-6 1 16,-3-1-5-16,4 3 0 0,-6-5 1 0,4 2-5 15,-4-3-2-15,-1 0-7 0,-1 1-10 0,-1-3-4 0,-1-1 1 16,-4 2 3-16,0-3-1 0,-2 0 6 0,-2 6 3 15,3 0 7-15,-4 4 9 0,0 0 9 0,0 2-1 0,-1 4-7 16,2 3-1-16,-1-1 3 0,2 1 2 0,-2 0-2 16,1 0 2-16,3 0-6 0,-2 0-2 0,3 0 1 0,-3 0 0 15,3 0-20-15,2 0-14 0,2 0-7 0,-1 0-23 16,0 0-25-16,1 1-17 0,1 5-29 0,0-1-19 0,5-2-13 16,-4 2 7-16,7-2-40 0,0 3-51 0</inkml:trace>
  <inkml:trace contextRef="#ctx0" brushRef="#br0" timeOffset="93347.17">19992 17801 2017 0,'0'-5'6'0,"0"-2"12"0,0 0 10 0,-3 5 9 15,2 1 1-15,-3-1 0 0,6-3 8 0,-2 7 15 16,3-5 0-16,0 8-5 0,-1 1 4 0,6 1-7 0,-4 1 3 15,4-1-2-15,-3 2-9 0,2 5-12 0,-4 3-6 16,0-2-9-16,1 1-15 0,0 1 0 0,-1 4-3 0,-2 0 0 16,1 4-13-16,1-8-13 0,1 1-15 0,-8-1-17 0,4 1-17 15,-3-1-17-15,3-3-21 0,-3 0-14 0,1-2-10 16,4-6 14-16,-2 2-18 0,0 0-9 0,-2-5-26 0,2-1-39 16</inkml:trace>
  <inkml:trace contextRef="#ctx0" brushRef="#br0" timeOffset="93614.54">19972 17922 1720 0,'0'-16'-33'0,"0"2"48"0,0-1-23 0,4 2 56 0,-4 4-32 0,0-5 19 0,0 6 4 0,-4-4 1 16,8 8 36-16,-4-3-38 0,4 1 29 0,-4-1-46 16,6 1 37-16,0 4-12 0,4-5 7 0,1 7 4 0,2-2 1 15,1 7-8-15,-1-1-5 0,7 3-7 0,-6-2-4 16,5 2-4-16,-3 1-1 0,5 2 0 0,-7 5-2 0,5-1-2 15,-4-1 9-15,-2 5 0 0,-1-1 4 0,-2 2-7 16,-2 6 4-16,-1-5-2 0,-6 0 0 0,-1-2 4 0,-3-1-10 16,-3-1-1-16,-1 0-4 0,-3-3 5 0,-3-2-13 15,-1-1-4-15,-2-1 0 0,-1-1-7 0,0 2 2 0,0-5-3 16,-2 2-1-16,-1-2-17 0,2-1-7 0,-1-2-24 16,4-1-24-16,0 2-23 0,5-2-38 0,-2 3-33 0,7-4-48 15,-1-2-2-15,4 4-96 0</inkml:trace>
  <inkml:trace contextRef="#ctx0" brushRef="#br0" timeOffset="93843.76">20306 18151 2198 0,'1'3'6'0,"2"-3"0"0,3-2 5 0,1 1 3 0,-2 1 1 0,1-4 3 0,1 0-3 0,6 3-1 0,4-3-2 0,1 3-2 0,-2 0-7 16,3-1-3-16,3 0-5 0,-3 2-18 0,0 0-14 0,2 2-34 0,-5-2-23 15,4-2 4-15,-5 2-29 0,-2 0-33 0,-13 0-64 16</inkml:trace>
  <inkml:trace contextRef="#ctx0" brushRef="#br0" timeOffset="94330.63">20865 17887 2017 0,'27'-23'-10'16,"-36"-2"7"15,-58-32 12-15,53 52 6-16,0 2 5 0,0-2 7 0,1 2 6 0,2 1 10 16,-2 4-3-16,4-6 11 0,-2 8 6 0,3-6-3 15,0 8-10-15,1-4-5 0,3 5-6 0,4-7-6 0,0 0 0 16,0 0-6-16,0 0 4 0,0 0-9 15,0 0 7-15,0 0-7 0,39 64 2 16,-14-36-13 0,-15-21 2-16,1 1 0 0,3-2 0 0,-1 3 1 15,1-1-2-15,2-3 0 0,1 2 1 0,-1 1-5 0,0 3-2 16,2-2 1-16,-1 2 3 0,-1-1 1 0,-1 1-3 0,0 1-2 16,-1 0 1-16,-4 0 5 0,-1 0-1 0,-1 0-1 15,-5 1 4-15,0-3 3 0,-3 2 5 0,0-5 2 0,-5 2-1 16,0 0 0-16,-2-2 0 0,1-2-2 0,-6-1-5 15,0-1-4-15,-1 0-2 0,0-2-2 0,-2 0-1 0,-1-2-2 16,-3 0 0-16,0-2 2 0,1 0-22 0,1-1-17 0,1-1-15 16,-3-2-19-16,5 3-21 0,0-1-20 0,3-1-28 15,3 1-34-15,2-5 19 0,1 3-14 0,3-2-29 0,1 1-57 16</inkml:trace>
  <inkml:trace contextRef="#ctx0" brushRef="#br0" timeOffset="94706.73">21166 17836 2017 0,'0'0'3'0,"-2"0"0"0,2-3 11 0,-2 3 14 0,1 0 12 0,-4-1 15 0,3-5 11 16,0 4 7-16,2 2 16 0,2-1 5 0,-2-2-8 15,2 3-8-15,-4 1 1 0,4-1 7 0,-4 5-6 0,-2-3-6 16,3 3-11-16,-3 2 2 0,1 5 6 0,-3 2 1 15,2-1 0-15,0 5-17 0,0 2 9 0,0 2 5 0,3-2 1 16,-3 0-3-16,8-1-6 0,-3-4-4 0,5 4-14 16,0-2-1-16,3-2-14 0,-1-1-3 0,2-1-9 0,-2-3-6 15,4 4 0-15,0-6 0 0,1-2 0 0,1 1-3 0,-1-4 0 16,1 0-2-16,3-2-4 0,0-1 0 0,1-4-6 16,-1 1-6-16,-1-1-9 0,1-3-6 0,0 0-2 0,-3-1-5 15,-5-1 1-15,2-1-4 0,-1 0 3 0,-7-2 3 16,2-3 8-16,-4 1 5 0,-1-1 3 0,0-2 5 0,-1 2 1 15,-3-2 7-15,0 1-6 0,-7-1 7 0,0 2 3 0,-4-2-1 16,-5 1 7-16,-1 3-1 0,0-1 3 0,-4 3 2 16,0 2 5-16,0 4-9 0,0 5 1 0,4-4-2 15,-1 8-8-15,1-3-6 0,8 7-20 0,-4-8-43 0,8 3-42 16,1 1-50-16,-1 0-90 0,2 3-62 0,2-3-147 0</inkml:trace>
  <inkml:trace contextRef="#ctx0" brushRef="#br0" timeOffset="95909.48">22745 17386 1743 0,'0'7'16'0,"0"1"18"16,-3 3 18-16,2-1 22 0,2 3 24 0,-1 1 18 16,3 0 25-16,1 5 7 0,-1 0 13 0,2 7-9 0,0-2-3 15,2 3-17-15,-1 8-12 0,-1-5-15 0,3 9-20 0,-3-6-6 16,4 4-29-16,-2-4-9 0,-1-2-14 0,1 1-9 16,2-1-7-16,-5 6-4 0,3-5-5 0,-4 3-4 15,0-1 4-15,1 3-4 0,-1 0 3 0,-2-1-1 0,-1-1-3 16,0-3 1-16,0-3-22 0,2-2-13 0,-4-3-22 0,1-3-21 15,-2-2-26-15,3-3-29 0,-7 1-39 0,2-2-33 16,-3-2-31-16,2-4 4 0,2 1-44 0,-4 0-44 0</inkml:trace>
  <inkml:trace contextRef="#ctx0" brushRef="#br0" timeOffset="96241.61">22741 18365 2041 0,'0'2'2'0,"0"-1"9"0,-2 1 18 0,4-2 10 16,-4 0 15-16,5-3 8 0,-3 1 12 0,7-1 19 0,1 1 8 15,0 0-6-15,6 2-1 0,-1 0 9 0,4 0-9 16,2 2-8-16,8-2-6 0,4 0-14 0,10 2-9 0,7-2-5 16,6-2-6-16,15 0-7 0,13 2-1 0,12-6 5 0,10 1 0 15,13-1 0-15,10 1 7 0,10-3 2 0,2 0-13 16,8 2-3-16,7-2-3 0,4 2 1 0,-2-1 5 0,6 0 10 15,-1 1-3-15,1 0 7 0,6 1 4 0,-14 2-6 0,1 0-2 16,-9 0-5-16,-4 1-12 0,-11 2-13 0,-6-3-2 16,-11 3-15-16,-11-2-3 0,-5 2-21 0,-11-2-21 0,-12 1-34 15,-10 0-30-15,-12-3-41 0,-9 2-37 0,-14 0-51 0,-16 1-43 16,-9 1-39-16,-7-4-12 0,-14 2-82 0</inkml:trace>
  <inkml:trace contextRef="#ctx0" brushRef="#br0" timeOffset="97392.26">22866 17465 1400 0,'-4'-2'21'15,"4"2"5"-15,0-1 9 0,-1-2-27 0,-4 3 53 0,4-3-24 16,-2 1 6-16,-4 4 10 0,4-4-12 0,-7 6 7 15,0-8-1-15,10 4 38 0,0 0-35 0,0 0 30 0,0 0 8 16,0 0 4-16,0 0-4 0,0 0-4 0,0 0 7 16,-39-16-5-16,39 16-16 0,0 0-3 0,0 0-13 0,0 0-10 15,0 0-7-15,0 0-9 0,0 0-11 0,-8-15-5 16,8 15 5-16,146-22-16 16,82-3-8-1,-140 23 6-15,9-3-4 0,9 2 2 0,6-2 2 0,11 3 2 16,5-2-1-16,2-1-1 0,3 2 1 0,4 1-1 15,3-1 2-15,2-1 1 0,1 4 2 0,-1-5-3 0,0 5-1 16,4-2 3-16,-1 0 3 0,-3-2-5 0,-6 2-2 16,-3-2 1-16,0 3-3 0,-13-4 7 0,-3 2-3 0,-5-2-7 15,-7 4 5-15,-5-2 0 0,-9-2 3 0,-9 0 3 0,-9 3-4 16,-9-2-4-16,-9-1 2 0,-14 3 3 0,-5-4 11 16,-15 2 11-16,-6-1 10 0,-5 1-9 0,-7-2 8 15,-6 3-1-15,-5-4 2 0,-2 1-2 0,-2 0-14 0,1 3-12 16,-5-4-7-16,2 3 2 0,-2-1-5 0,3 2 4 0,4 0 0 15,0 0 1-15,1 1 1 0,3-1-2 0,1 2-1 16,4 1 2-16,0 0 4 0,4-3-4 0,1 3 0 16,1-3-5-16,-1 2 5 0,4 0 0 0,-1 0-2 15,-2-1-2-15,-1 1 2 0,3-1 2 0,-5 2-3 0,0-1 9 0,-1 1-6 16,-2 0-1-16,0 0 4 0,-2 0-3 0,1 0 0 16,-1 0-1-16,0 1 4 0,2-1 21 31,0 0-8-31,0 0 7 15,0 0 4-15,0 0 10 0,0 0 7 0,0 0 4 0,-15 116-6 16,20-92-2-16,1 0-1 0,3-1 4 0,-4 8-1 16,1-1-4-16,-1-2-7 0,3 3 0 0,-3 1 6 0,-2 1-5 15,0 0-5-15,0-3-13 0,-1 3-2 0,-2 2 0 16,-2-1-4-16,1-4-6 0,-1-3-3 0,0 0 2 0,1 1 1 16,-2-5 3-16,-1 4-3 0,3-4 1 0,-4 0 1 15,2 2 1-15,2 1-1 0,-1-4 1 0,-1-1-4 0,1-2 1 16,1-1 2-16,1-4-3 0,1 0-2 0,-1-3 1 0,2 0-1 15,-1-3 0-15,3-1 2 0,-4 1 0 0,1-3 2 16,2 0-5-16,-1-2-1 0,1 0 1 0,-3 0 1 0,0-2-2 16,0-1 0-16,0 2 0 0,0 0-1 0,-3 1-2 0,3-2 5 15,-2 1 0-15,1 2-2 0,-1 0 2 0,1 0-5 16,-1 0 2-16,-1-1 0 0,0 1 5 0,-2-2-2 16,2 1-1-16,-5 0 0 0,0 0-8 0,-3-1-4 0,-3-1-17 15,-1 4-15-15,-3-5-31 0,-7 1-16 0,-1-2-41 16,-6 1-34-16,-10-2-55 0,-6 2-45 0,-6-6-43 0,-11 1-132 15</inkml:trace>
  <inkml:trace contextRef="#ctx0" brushRef="#br0" timeOffset="98235.24">23267 17848 1727 0,'-1'-4'1'0,"2"1"5"0,-1-2 23 0,0 2 13 0,0-2 22 0,0 0 12 0,0-2 14 16,-1-1 11-16,-1-3 8 0,2 3 8 15,-4-5-11-15,0 3-9 0,0-1-23 0,-1 4-7 0,-2-2-16 16,1 3-10-16,-5 2-8 0,2 1-15 0,-3 1-9 15,0 1-3-15,-3 4 8 0,0 0 13 0,-3 4 9 0,-1-3 5 16,2 6 1-16,1-5 1 0,-3 4 2 0,5-2 0 16,0 4-4-16,0-2-11 0,9 1-4 0,-3-3-1 0,2 1 3 15,3-3 8-15,6 5 0 0,-2-8 1 0,7 8-6 0,0-5 2 16,3 6-8-16,5-4-5 0,3 1-3 0,0 3-6 16,6-2-7-16,2 6-4 0,-3-7 3 0,8 7-8 0,-6-7 5 15,4 8 4-15,-3-2-6 0,0-1 0 0,-7-2 0 16,1 0 4-16,-3 0-2 0,-6 0 0 0,1-2-1 0,-7-2-2 15,-3 0 5-15,1 2-2 0,-8-2 1 0,1-2 0 16,-3 2 1-16,-7 1 1 0,2-2-1 0,-4 0-2 0,-3 1 1 16,-2-2 0-16,-1 0-1 0,-1-2-3 0,-2-1-2 0,0 1-8 15,3-3-18-15,1-3-9 0,1 3-9 0,6-4-20 16,1-2-22-16,3 1-27 0,-1-3-31 0,5 2-17 0,0 1-15 0,4-3-15 16,2-3-4-16,4-1-16 0,3 1-28 15,0-1-64-15</inkml:trace>
  <inkml:trace contextRef="#ctx0" brushRef="#br0" timeOffset="98828.47">23506 17821 1815 0,'0'0'17'0,"0"-2"10"0,-1 2 12 0,-2-2 20 0,-2-1 20 0,3 3 10 0,0-2 8 16,2 0 10-16,0-4-10 0,4 8-7 0,-6-7 2 0,5 8-16 15,-3-1-5-15,2 2 6 0,-2-1-2 0,0 1-10 0,0 5-4 16,0-2 2-16,2 4-9 0,-4-3-6 0,4 6-16 15,-4-2-14-15,2 2 0 0,-2 4-6 0,1 0 1 0,-1-3-5 16,-1 4-4-16,0-2-1 0,-2-2 2 0,2 1-3 16,-2 1-6-16,2-6 3 0,1 1-8 0,1 0-10 15,-1-5-36-15,4 2-13 0,-2-4-31 0,0-1-26 0,1 1-24 16,-2-1-9-16,2 0-21 0,-1-3 1 0,2 3 26 16,1-4 38-16,2 0-16 0,-2-4 41 0,0 1 20 0,3-3 10 15,-2 0 26-15,-3-2 5 0,1-1 11 0,-2 0-23 0,0-1 48 16,0 0-13-16,0-1 6 0,0-2 10 0,-2-2 5 15,2-1-24-15,-1 1 50 0,1-2-33 0,0 0 37 0,-4-3-22 16,3 5 2-16,-2 0 10 0,1 0 8 0,-1 1 33 16,3 4-37-16,-3-1 48 0,4 1-30 0,-1 4 33 15,2-8 1-15,1 12-11 0,0-8-6 0,4 7 12 0,-4 2 2 16,5 5-13-16,-1 3-9 0,1-4-3 0,1 6 6 0,0-2 3 0,2 6-1 16,-3 0-19-16,3 0-2 0,-2 2 5 15,-1 3 5-15,4 3 0 0,-2 0-4 0,0 4-8 0,1-3-7 16,2-2 4-16,-2-1-13 0,0 1-9 0,1-4-5 15,0 1-7-15,-2-3-9 0,2-1-2 0,-6-4-3 0,4-1-1 16,-3-1 6-16,0-2-3 0,-4-2-1 0,0-3 2 16,0-3-1-16,1 3 2 0,-3-6-1 0,2 1-5 0,2-3-22 15,-4-2-7-15,3-2-10 0,0 0-1 0,-2-2-5 16,1-2-19-16,-3 0-12 0,3-3 3 0,-3 1 11 0,0-1 1 16,-3-3 8-16,2-1-3 0,-6 0 2 0,2 4 11 0,2 2 16 15,-4-1 3-15,0-1 5 0,2 5 10 0,0-1 0 16,1 5 2-16,-2 1 3 0,3 1 6 0,-1 0-1 0,4 5-3 15,-3 1 2-15,3 4 1 0,0 1-1 0,-1 0 2 0,1 7 1 16,-2-2 0-16,2 3 2 0,0-6 0 0,0 5-4 16,2-5-7-16,-1 5-14 0,-1-5-17 0,3 2-23 15,1-2-13-15,-1 2-36 0,3 1-16 0,2-4-2 0,-2 3-32 0,5 1-30 16,-1-4-52-16</inkml:trace>
  <inkml:trace contextRef="#ctx0" brushRef="#br0" timeOffset="99423.72">23905 17817 1727 0,'-3'-5'3'0,"3"-6"8"0,-4 4 25 0,3-2 5 0,-4 4 13 0,2-3 13 16,-1-1 5-16,2 3 6 0,2-1 3 0,-2 7-6 0,4-6-26 16,-2 5 5-16,0 0 5 0,2 3 0 0,-2 2 3 15,4 3-3-15,-3 4 1 0,2-1 0 0,-1 3 4 0,1-3 12 16,1 7-5-16,-4-2-11 0,1 2-5 0,1-1-6 15,-1 2 0-15,3-2 0 0,-1 3-3 0,3 2-21 0,-5-5-12 16,6 1-4-16,-2-1-3 0,-2-2 1 0,2-2-5 16,-1 2 0-16,4-6-4 0,-2 0 5 0,-2-1-1 0,0-1 1 15,0 0 1-15,-1-4-2 0,0 0 1 0,0-1-3 0,-3-1 1 16,0-1-10-16,1-2-5 0,3 0-1 0,-4-2-10 16,3-1-2-16,-2-2-6 0,3-1-6 0,-4-1 2 0,3 1 1 15,-2-3 0-15,3 0 2 0,-1-1 6 0,-2-1 3 16,1-1 10-16,1 1 4 0,-3 0 2 0,1 0 4 0,1 1 6 15,-2-1 2-15,2 6-2 0,-1-1 3 0,-1 3-6 16,2 3 4-16,-1 3-9 0,1 0 6 0,0 3-3 0,-1 1-1 16,1 1 5-16,1 1 9 0,0 2 13 0,1 1 5 15,1 2 12-15,-1 2-5 0,2-2 6 0,-1 5 2 0,1-6 4 16,-1 2-4-16,4-1-9 0,-1-1 3 0,4-2-4 16,-3 1 4-16,0-4-3 0,-1 2-2 0,5-4-2 0,-4 1-7 15,3-1-4-15,-3-2-5 0,0-2-6 0,3-1-2 0,0 0-2 16,-2-3-3-16,-1-3 1 0,5 4 3 0,-6-3-2 0,0-2-4 15,0 0 3-15,1 0-2 0,-2-4-2 0,-2 1 5 16,0 0-8-16,-4-3 1 0,1 0-5 0,1 3-11 16,-5-3-5-16,-1 3-3 0,-2 5 0 0,2-4 2 0,-3 3 2 15,-2-2-1-15,-1 3 4 0,-4-3 13 0,0 5-1 16,2-3 7-16,-2 0-2 0,2 3 1 0,2 2-3 0,-1 2 0 16,-1 1 3-16,2 3 1 0,1 0 4 0,0 2-1 15,0-2-2-15,3 3-20 0,1-5-21 0,0 6-8 0,3-5-30 16,-1 5-18-16,2-4-23 0,-2 1-23 0,4 0-23 15,1-1 0-15,1 1-9 0,2-2 2 0,0-2-13 0,2 0-43 16</inkml:trace>
  <inkml:trace contextRef="#ctx0" brushRef="#br0" timeOffset="99891.35">24302 17766 1743 0,'0'-6'7'0,"1"-2"13"0,-1 6 17 0,0-3 15 0,-1 2 8 15,1-2 3-15,0-1 7 0,0 6 3 0,1-5-6 16,-1 5-11-16,3-3-14 0,-3 6-12 0,5-3-5 0,-2 7 1 16,3-3-1-16,1 7 7 0,-4-4 1 0,7 7 4 0,-7-1 13 15,4-2 1-15,0 0 5 0,-1 4-1 0,-3 2-4 16,2-1-11-16,-2 3 0 0,5-4-6 0,-6 4-17 0,1-2-7 16,0 4-5-16,-1-2-7 0,1-5 2 0,-2 0 0 0,-1-1-1 15,4-3-4-15,-4-1 1 0,0 1 4 0,0-6-13 16,0 1-14-16,0-2-16 0,-4 0 0 0,1-3-9 15,0 0-4-15,0 0-12 0,-5-1-5 0,3-2 5 0,-3 0 10 16,4-1 11-16,-4-2-5 0,2-2 12 0,-2-1 5 0,1 1 10 16,2-4 3-16,0 0 8 0,1-2 5 0,-4-1 0 15,7-3 8-15,-3-2-6 0,1 1 1 0,2 2 6 0,-1 2-3 0,0-1 2 16,1-4 0-16,1 6 5 0,0-5 1 16,0 5 5-16,0-3 0 0,0-2-1 0,1-1 20 0,3 2-2 15,5-10 33-15,-1 17-27 0,0 1 3 16,5 4 6-16,1 1 3 0,2 5-11 0,-2 2 0 0,5 1 2 15,-2 3 5-15,4 4-4 0,-2 1 1 0,-2 2-3 16,-1 5 4-16,3-1-5 0,-6 7-2 0,4-8-4 16,-8 3 21-16,3 2 4 0,-5 4-1 0,0-4-1 0,-6 1-7 15,-1-2 4-15,0 0-1 0,-8 2 2 0,1-1-27 0,-5-2-6 16,1-2-5-16,-6-5-1 0,2 1-3 0,-3-1-1 16,1-2-5-16,-1-1-2 0,-2-4 6 0,3 3-3 0,0-4 2 15,3-1-6-15,0-3 0 0,4 0-10 0,1 0-31 0,3-2-17 16,-2-1-41-16,0 1-41 0,3-1-43 0,-2-2-36 15,3 0-23-15,-2-1-20 0,6 1-91 0</inkml:trace>
  <inkml:trace contextRef="#ctx0" brushRef="#br0" timeOffset="100174.9">24703 18043 1984 0,'3'1'4'0,"2"-1"13"0,-2 2 7 0,4-2 22 0,-7 1 20 0,6-2 20 0,-1-1 22 15,1 2 6-15,4 0 12 0,0 0-9 0,3 0 2 0,1 0-18 16,2 2-15-16,1-2-23 0,1 0-19 0,3 0-9 16,-2-2-14-16,3 2-5 0,-2-1-6 0,0-1-10 0,-2-1 0 15,-5 1 1-15,3 2-12 0,-7-4-22 0,0 2-13 16,-4-1-33-16,-2-2-29 0,-3 4-29 0,-3 0-37 0,-2-1-29 15,1-3 11-15,-2 2-18 0,-6 1-15 0,0-1-45 16</inkml:trace>
  <inkml:trace contextRef="#ctx0" brushRef="#br0" timeOffset="100703.13">25253 17760 1855 0,'4'-9'-2'0,"-4"1"0"0,0-1 9 0,0-1-4 0,-4 6 1 16,-3-4 2-16,0-3-4 0,3 1 3 0,-5 4 3 0,0-1-2 16,0 0-9-16,-3 2 4 0,-1 2 5 0,-4 1 7 15,4 2 7-15,-4 1 1 0,0-1 0 0,4 4 2 0,-1-1 1 16,2 0-1-16,0 3 7 0,3-2 1 0,1 2 6 16,3 0 4-16,1-3 9 0,0 6 8 0,4-6 2 0,2 5 5 15,0-4-8-15,2 6-9 0,3-4-5 0,2 2-7 16,1 2-7-16,1-1-12 0,-2 3 2 0,5-3-7 15,-1 0-3-15,4-2-1 0,-4 4-6 0,4-6 1 0,-4 1 0 16,4-3 0-16,0-1 3 0,-4 2 0 0,4 3-2 0,-3-3 0 16,-2 0-1-16,2 4-1 0,-1-2 0 0,-5 3 4 15,1 0-2-15,-2-1 11 0,-2 0 3 0,-1 2-2 16,-2-2 7-16,0-1-2 0,-4 1-2 0,0 0-2 0,-1-1 0 16,0 2-12-16,-2-4-3 0,4 3 2 0,-5-3-4 0,-1 1 2 15,6-1-1-15,-6-3 0 0,2 0-3 0,1 2 3 16,-4-3 2-16,2 1-3 0,-1-1 0 0,1-1 1 0,-5-1 3 15,-2-1-6-15,3 1 5 0,-3-3-4 0,-4 2-3 0,0-5-10 16,1 2-15-16,1 0-15 0,-1-1-20 0,-2 0-6 16,6 0-23-16,-4 1-15 0,6 0-27 0,-4-1-5 15,8-4-18-15,1 2 10 0,4 0-14 0,-3-4-19 0,4 1-46 16</inkml:trace>
  <inkml:trace contextRef="#ctx0" brushRef="#br0" timeOffset="101130.43">25613 17796 1751 0,'-4'-5'3'0,"3"-1"-4"0,1 1 17 0,0-3 14 0,-3 6 5 16,-1-4 3-16,1 2 14 0,-2-1 16 0,4-2 4 0,-4 4 14 16,2-3-17-16,0 4-6 0,0-4 1 0,3 6-1 15,-7-7 2-15,6 7-3 0,-4 0 5 0,-3 2-4 16,2 3 8-16,-4-2 1 0,4 6 0 0,-5-2 8 0,1 5-9 0,1-2-16 15,0 3-9-15,1-2 0 0,1 3 0 0,-1-5-1 16,3 0 1-16,-2 3-5 0,5 0-1 0,-3 0 11 16,5-1 7-16,2 6-7 0,3-3-1 0,2 1-5 0,1 3-3 15,4-4-6-15,2 0-3 0,-2-2-7 0,1-1-9 16,4-2 2-16,1 0-10 0,-2-4-1 0,2 2-7 0,0-2 3 16,4-3-1-16,-1-2 0 0,-4 0-5 0,0 0-1 15,0-2 1-15,-5-2-5 0,-3-1-4 0,-4-3-7 0,-1 1-7 16,-3-1-10-16,-1-4 0 0,2 1-1 0,-2-3-3 15,0 1-1-15,0-2-14 0,-2 0 2 0,1-1 6 0,-3 1 5 16,-4 1 10-16,0 1-5 0,-2 2 5 0,-3-1 5 0,-5 0 19 16,2 0 1-16,-1 5 0 0,3-4-1 15,-3 1-3-15,2 1 2 0,1 1 2 0,1 2-3 0,4 4 1 16,-2 2 1-16,1-3-9 0,1 6-17 0,3-1-13 0,-1 3-15 16,2-3-24-16,1 8-23 0,-1 1-34 0,2-3-12 0,3 3-16 15,0-2 2-15,3-1 10 0,2-2-1 0,-1 3-12 16,3-4-9-16,4 0-52 0</inkml:trace>
  <inkml:trace contextRef="#ctx0" brushRef="#br0" timeOffset="101408.58">25742 17981 2025 0,'0'2'3'0,"5"0"13"0,-4 2 24 0,1-3 17 0,3-1 16 0,-2 0 27 16,7 2 8-16,-4 0 25 0,5-2 8 0,-3 4-3 0,1-3-9 15,2-1 1-15,-3 0-10 0,2 2-19 0,-1-2-1 0,2-2-23 16,-3 2-1-16,5-1-12 0,-5-3-7 0,6 2-15 16,-2-5-7-16,1 3-8 0,-1-1-6 0,0 0-3 0,-1 1-7 15,1-1 3-15,-3 5-9 0,-1-3-5 0,-4 1 2 16,0 2 1-16,-3 0-3 0,-1-1-1 0,0 1-2 0,0 1-3 16,0 1 2-16,0-1 0 0,-1 1 3 0,-1 1-3 15,0-2-1-15,2 1 1 0,-1 3-18 0,1-5-10 0,1 1-21 0,-2 1-25 16,4-2-22-16,-3 0-27 0,3 0-34 0,-4 0-44 15,-1 3-17-15,-1-3-41 0,8 0 4 0,-5 0-60 0</inkml:trace>
  <inkml:trace contextRef="#ctx0" brushRef="#br0" timeOffset="101657.89">26194 17640 2333 0,'7'-3'7'0,"-2"-5"23"0,0 8 9 0,2 0 25 0,-5-2 8 0,-2-1 32 0,1 3 22 15,1 3 29-15,-2-1 13 0,1 5-8 0,-2-3 6 16,2 4-3-16,-2 2-5 0,1-2-27 0,1 1-12 0,3 1-8 16,0 4-15-16,-4-1-5 0,9 1-12 0,-8 8-16 15,7-6-6-15,-5 2 0 0,3-1-7 0,1 1-22 0,-2-2 0 16,4 6-14-16,-3-6-2 0,2 0 0 0,-1 3-2 15,2 3-16-15,-5-3-14 0,5 0-57 0,-6-4-71 0,3 2-82 16,-6-2-89-16,-1-1-120 0,-4-1-131 0</inkml:trace>
  <inkml:trace contextRef="#ctx0" brushRef="#br0" timeOffset="103407.52">19823 17513 1416 0,'0'0'13'0,"-2"0"7"0,1-4 4 0,2 3 10 0,-2-2-29 0,-2 1 51 16,6 2-33-16,-3-3 37 0,1 6-31 0,-1-5-6 16,2 6 3-16,-2-6-8 0,0 2 42 0,0 0-43 0,0 0 41 15,0 0-36-15,0 0 26 0,0 0 10 0,0 0 7 0,0 0 0 16,0 0 3-16,0 0-4 0,0 0-2 0,0 0 7 15,0 0 5-15,0 0-4 0,0 0-3 0,0 0-2 0,-3-27-13 16,3 27 11-16,0 0 0 0,0 0-1 0,0 0-8 16,0 0-5-16,0 0-5 0,0 0-1 0,0-36-1 0,0 36-18 15,0 0-5-15,0 0-1 16,6-142-25-16,-4 123 7 0,-2-2 0 16,3-2 4-16,-1-3-4 0,1 0-1 0,-1-2 1 15,1-1-1-15,0-1-1 0,3-1 2 0,-3-2-3 0,0 1 0 16,2-2 5-16,-2 1-3 0,2-2 0 0,-3 3 2 15,4 1-5-15,0 0 3 0,-1 1 1 0,1 3 1 0,-1 3-3 16,2 1 2-16,-3 6 1 0,2 4 1 0,-2-1 1 16,0 6-2-16,1-8 7 47,-5 16-17-16,0 0-31-31,0 0-14 0,0 0-36 0,0 0-30 15,0 0-22-15,0 0-40 0,2 17-33 0,-2-17 21 16,0 0-13-16,0 0-22 0,0 0-55 0</inkml:trace>
  <inkml:trace contextRef="#ctx0" brushRef="#br0" timeOffset="103827.86">19956 16727 1696 0,'0'0'-30'0,"-22"0"57"0,22 0-4 0,0 0 11 0,0 0 9 16,0 0 3-16,0 0 36 0,-21 1-48 0,21-1 36 16,0 0-1-16,0 0-2 0,0 0-16 0,0 0-7 0,0 0-3 15,0 0 0-15,0 0-5 0,0 0-8 0,0 0-10 16,0 0 0-16,0 0 4 0,0 0-5 15,157-3-20-15,-121 5 2 0,7-1 1 0,4-1-3 16,3 0 4-16,5 0-4 0,0 0 0 0,3 0 1 0,6 0 5 16,-3 0-3-16,4 0-2 0,-1-1 2 0,0 1-1 15,1-2 5-15,0 0 3 0,-1 2 3 0,-4-4 3 0,0 3 7 16,-7-1 0-16,0-1 0 0,-6-1 2 0,-6 3 0 16,-3-3-4-16,-9 0-7 0,-4 2 1 0,-3-2-12 0,-8 4 4 15,-1-3-2-15,-7 1 1 0,-6 2-21 31,0 0-5-31,-14-4 1 16,14 4 5-16,-36-5-6 16,36 5 6-16,0 0-11 0,0 0-12 0,0 0-21 0,0 0-13 15,0 0-25-15,0 0-16 0,0 0 0 0,0 0-42 16,0 0-85-16</inkml:trace>
  <inkml:trace contextRef="#ctx0" brushRef="#br0" timeOffset="104366.47">21232 15424 1226 0,'0'0'17'0,"0"0"1"0,0 0 11 0,0 0 19 0,0 0 3 16,0 0 21-16,0 0-24 0,0 0 65 0,0 0-61 0,0 0 19 15,0 0 4-15,0 0-14 0,2 34 19 0,-2-34-9 16,5 80 45-16,-5-54-58 0,3 2 62 0,3 4 2 0,-1 1 8 15,-1 3 7-15,3 3-18 0,-1 0-12 0,3 6-7 0,1-4-1 16,1 7-8-16,0-3-13 0,0 5-19 0,-1-4-12 16,14 48 35-16,-15-43-50 0,4-5-5 15,-7 3-12-15,4-6-6 0,-4-2-6 0,2-5 4 0,-5-3-2 16,2 2 0-16,-4-9-8 0,-1 1-2 0,3-6-16 16,-3 4-30-16,0-6-22 0,0 1-32 0,0 0-34 15,-3 1-44-15,2-7-48 0,-1-1-61 0,-3-4-54 0</inkml:trace>
  <inkml:trace contextRef="#ctx0" brushRef="#br0" timeOffset="104833.55">21278 15447 1751 0,'1'-7'-29'0,"1"1"56"0,1 0-27 16,-1 1 6-16,1 0 17 0,-1 0 13 0,-2 1 18 0,1 0 19 16,-1 3 31-16,2 1-44 0,-4-3 32 0,1 3-8 15,-1 0-17-15,-1 3-11 0,0-2-11 0,-5 3-15 0,2 2 1 16,-2-3 3-16,0 4-7 0,-5 1 4 0,2 2 4 15,-2-2-1-15,-1 3-5 0,1-2-1 0,-2 2-1 0,2 1-13 16,-3 0 1-16,7-1-5 0,-3 2-1 0,2-2-1 16,2 3-5-16,1-3 2 0,-1 0-7 0,2-1-1 0,1 0-4 15,1 1-26-15,0-4-21 0,1 5-29 0,0-5-21 16,3 2-33-16,0-4-33 0,2 0-8 0,-1-3-37 0,6 0-71 16</inkml:trace>
  <inkml:trace contextRef="#ctx0" brushRef="#br0" timeOffset="105065.03">21239 15369 1493 0,'3'-14'56'0,"0"3"-27"0,0 1 12 0,-2 3 19 0,-2 4 9 0,1-1 2 15,1 4 6-15,-2 1 0 0,1 1-48 0,0 2 37 16,1 3-2-16,1-1-14 0,1 1-13 0,2 1 2 0,0 4-8 0,0 1-3 15,4 1-3-15,-3 1-14 0,2 0-7 0,0 1-8 16,-3-1 6-16,4 1-2 0,-1 0-4 0,0 1-14 0,-3-2-24 16,3-2-28-16,-2 2-14 0,1-3-26 0,-3-4 2 15,3 2-37-15,-1 0-47 0,-1-3-50 0</inkml:trace>
  <inkml:trace contextRef="#ctx0" brushRef="#br0" timeOffset="105987.37">22483 15342 1680 0,'3'-6'-27'0,"-3"-1"54"0,5-1-29 0,-4 6 60 0,1-1-48 0,0-2 21 15,-2 1 9-15,1 4 7 0,-1 0 25 16,2 0-46-16,-5 0 33 0,3 1-49 0,-4 1 54 0,-2 0-12 15,3 3 0-15,-3 1 10 0,-4 2 4 0,4 3-6 16,-7 2-1-16,0 3-3 0,0 4 2 0,0 2-8 0,-3 1-10 16,2-1-13-16,-1 2-4 0,1 2 1 0,1-2-5 15,3-1-8-15,-2-1-7 0,4-1-2 0,-1 0-2 0,4-2-3 16,1-3-11-16,2 0-13 0,-1-2-15 0,1 1-16 16,1-2-25-16,1-1-11 0,0-4-22 0,0 1-14 0,1-3-13 15,2-5 23-15,2 1-9 0,2-2-27 0,-2-2-56 0</inkml:trace>
  <inkml:trace contextRef="#ctx0" brushRef="#br0" timeOffset="106236.43">22414 15300 1594 0,'4'-11'41'0,"1"3"-27"0,3 0 9 0,-4 7 15 16,0-1 14-16,1 2 3 0,-1 3 2 0,5 4 12 15,-2 2-35-15,3 2 36 0,-1 0-2 0,2 4-9 0,0 1-10 16,3 0 11-16,-3 3 3 0,6 0-6 0,0 0-5 0,-4 2 0 16,4 3-3-16,-1-5-6 0,1 6-2 0,-3-7-15 0,4 4-6 15,-6-2-8-15,2-1-1 0,-2-2-8 0,-2 0-9 16,-2-2-17-16,-3 1-19 0,-2-2-31 0,-1-1-18 0,-2 1-26 16,2-6-36-16,-4-1-3 0,0 1-42 0,-2-5-91 15</inkml:trace>
  <inkml:trace contextRef="#ctx0" brushRef="#br0" timeOffset="106531.43">22521 15362 1524 0,'5'4'55'0,"-1"3"-30"0,0 0 14 15,0 3 18-15,0 4 9 0,-1-1 0 0,0 1 5 0,3 2 13 16,-3 0-47-16,0 3 40 0,2-3-7 0,-2 3-9 0,2 2-4 16,-1 0 4-16,0 1 0 0,-1 1-13 0,-1 4-2 15,1-1 1-15,0 1 1 0,-1 1-6 0,-1 0-5 16,1 1-3-16,0 0-4 0,1 1 3 0,0-1-9 0,-1 2-9 16,1-1-9-16,3 1 2 0,-2-2-2 0,0 2-3 15,2-2 0-15,-1-2-2 0,0 1 1 0,2-5-6 0,-2 1 4 16,-2-5-22-16,1 0-19 0,-1-2-16 0,0-4-29 15,-1 5-25-15,-1-9-25 0,-1 0-32 0,2-5 4 0,-1 1-24 16,-2-5-46-16</inkml:trace>
  <inkml:trace contextRef="#ctx0" brushRef="#br0" timeOffset="107118.74">22595 16169 1664 0,'4'7'21'0,"-1"-3"-37"0,-2-2 53 0,3 9-24 0,-3-7 13 0,1 1 17 0,2-3 8 15,1 4 12-15,0 0-11 0,3-2 48 0,0 2-48 16,6-6 30-16,0 3-7 0,5-3-8 0,3 6-10 0,1-6-8 16,3 4-16-16,1-1-10 0,6-1-2 0,4 4-9 15,7-3-3-15,7-1-13 0,6 4 7 0,7-3-9 16,7 2 3-16,10 0 2 0,4-2-1 0,6 1 1 0,2 1-4 15,3-1 3-15,2-3-1 0,2 3-2 0,3-2 4 16,-8 1-3-16,1-2-4 0,-3 2 3 0,-3-3 4 16,-3 3 0-16,-7-2-6 0,-2 0 7 0,-8 0-1 0,2 1 3 15,-8 0-3-15,-7-1 1 0,-5 1-2 0,-9-1 1 16,-2 1 3-16,-8-2 1 0,-7 1-6 0,-6-2-1 16,-7 1 9-16,-4 0-1 0,-2 0 1 0,-7 0-3 0,-4-2 2 15,-2 1-3-15,-3-1 6 0,-1 2 1 0,1-1-4 16,-5-1-2-16,2 2-4 0,1-2 6 0,-1 2 0 0,4 0 0 15,0 0 0-15,2-1 0 0,1 1 1 0,2 0 0 16,3-1 3-16,0 0 4 0,0 1 0 0,1-3 12 16,3 3 2-16,-3-2 1 0,2 2 3 0,0-1 6 15,-1 1 7-15,-1 0-2 0,3 0 18 0,-3 3 2 0,1-3 7 16,-1 8 7-16,-2-5 8 0,2 7-4 0,-1-3 2 16,0 5-6-16,-1 1-4 0,1 2-1 0,-2 1-7 15,2-1 0-15,0-1 10 0,0 3 8 0,3 3-3 0,-1 0 1 16,3 6-12-16,0-3 1 0,4 9 5 0,-4 1-5 0,4 7-15 15,1-1-3-15,-1 3-10 0,1 0 5 0,-1-2 1 16,0 1-16-16,1-2-9 0,-3-3-6 0,1 1 0 0,1-3-10 16,-3-1 1-16,1-6 2 0,-4 1-8 0,2-4 3 15,-4 1-2-15,2-4 2 0,2-1-1 0,-10-2-4 16,5-3 4-16,0-2-11 0,0-3-32 0,0-4-42 16,-3-3-55-16,2 1-77 0,-4-1-101 0,-2-2-109 0</inkml:trace>
  <inkml:trace contextRef="#ctx0" brushRef="#br0" timeOffset="108160.85">19200 14224 1539 0,'-6'-5'51'0,"1"-1"-24"0,2 4 28 0,1-4 8 0,1 3 28 0,-2-2 22 0,4 0 17 16,4 2 29-16,-3 0-39 0,2 2 54 0,-2 1-15 15,0 1 2-15,-2 4-18 0,2-4-14 0,-2 4-14 0,0-5-25 16,0 3-17-16,-2 1-20 0,2 2-7 0,0-2 9 16,0 9-1-16,0-1 0 0,0 5 8 0,-2 6 9 0,2 2 6 15,-2 6-2-15,2 3-1 0,0 5-19 0,0 0-10 16,-3 2-9-16,3 1-7 0,0 4-12 0,0-3-3 0,3 1-5 16,-3 0-8-16,0 2 3 0,0-3 2 0,4 1 2 15,-4-2-6-15,2 4 1 0,-2-6-3 0,0-5 1 16,2 4-6-16,-4-6-10 0,2 3-31 0,-4-7-29 0,2 3-32 15,-1-9-24-15,2 3-39 0,-3 0-41 0,0 1-39 0,-3-4-43 16,4-4-12-16,3-1 6 0,-3-4-54 0</inkml:trace>
  <inkml:trace contextRef="#ctx0" brushRef="#br0" timeOffset="108531.8">19146 15331 1500 0,'4'-2'51'0,"-4"0"-29"0,3-1 8 0,-2 2 4 0,4 1 0 0,-2-2 2 0,5 1 3 0,2 0 11 16,-1-1-51-16,5 2 38 0,2-1-1 0,8 0-5 0,3-2 9 15,4 2 6-15,11 1-1 0,3-1-11 0,14-1 2 16,5 1-12-16,13 1-5 0,6-5-1 0,7 5-4 0,12-2-14 15,7-1 8-15,14 2 10 0,8-2 2 0,15 2 8 0,9 1 6 16,19 1 5-16,9 2-2 0,15 1 3 0,14 3-7 16,13-2-5-16,12 6-3 0,8 0-9 0,6 0-1 15,10 2-9-15,11 0 0 0,3 1-1 0,3-1 2 0,-6 1-7 16,-1-2-6-16,1 0 9 0,-7-1 5 0,-7-1 32 16,-6-1 5-16,-17-1 13 0,-5 0 17 0,-9-1 8 15,-7-2 4-15,-15 1-1 0,-13 0-14 0,-15 1-18 0,-13 2-12 16,-12-3-16-16,-23-2-18 0,-22 2-4 0,-19-6-46 15,-25 2-23-15,-20-2-32 0,-26 0-42 0,-21-2-44 0,-20 0-50 16,-15-3-58-16</inkml:trace>
  <inkml:trace contextRef="#ctx0" brushRef="#br0" timeOffset="109907">19279 14186 1839 0,'-6'-2'-41'0,"-1"-3"54"0,4 3-30 0,2 2 6 0,-4 0 7 0,4 0 2 15,1-1 18-15,0 1 11 0,-3-3 42 0,4 2-46 0,-2 1 41 16,1-2 4-16,1 2-6 0,5 0 3 0,0-2-16 16,2 0-4-16,5 1 8 0,6-1-2 0,5 1-11 0,6-2-7 15,6 2 1-15,7-2-5 0,7-1 1 0,9 2-4 16,7-1 1-16,7 1 5 0,6-2-3 0,10 2 1 16,10-3-6-16,9 2 2 0,9 1-4 0,10-1-1 0,8-1-10 15,14 0-9-15,6 3 6 0,9 0-9 0,9-1 3 16,14 2-5-16,8 0 6 0,10 2-4 0,8 0 2 0,1 0-1 15,4 3-5-15,5-2 10 0,-2 0-6 0,-2 2 4 16,-3-2-4-16,1 1 6 0,-9 0-6 0,3 1-1 0,-5 1 2 16,-1-3 0-16,-1 3 5 0,-7 0 1 0,-5 0-5 15,-5 0-2-15,-11-1 8 0,-4 1-3 0,-5-1 3 0,-11-1-6 16,-2 2-1-16,-13-3-1 0,-7 3 5 0,-9-4 0 16,-6-2-7-16,-9 3 7 0,-12 1-7 0,-12-4 6 0,-10 3 8 15,-11-3 1-15,-12 1 12 0,-16 0 17 0,-9 1 6 16,-11 0 1-16,-9-4-2 0,-8 2 1 0,-6-3-9 0,-8 2 0 15,-2-3-12-15,-3 0-17 0,3 0-6 0,-3-1-3 16,-1 2 2-16,4 0-1 0,0-1 0 0,3 4 0 16,2-2-1-16,4 0-3 0,0 2 4 0,6-3-3 0,-1 3 3 15,2 0-1-15,3 0-1 0,0 0 1 0,3 0 1 16,-1 0-2-16,-2-2 1 0,4 2 3 0,-4 0-5 0,0-2 7 16,1 2-1-16,-3 0-7 0,1 0 3 0,-2-1 2 15,-2 1 1-15,1-1-3 0,-1 1 4 0,0 0-4 0,2-2-1 16,-3 2 7-16,3 0-4 0,-2 0 0 0,2-3-3 15,0 3 2-15,0 0 1 0,0 0-6 0,0 0 5 0,0 0-2 16,0 0 1-16,2 0 4 0,-2 0 1 0,2 3 3 16,-2-3-2-16,1 2 6 0,1-2-3 0,1 2 8 0,-1 2 0 15,2 1 7-15,-1 1 4 0,-3 5-3 0,3 1 3 16,1 3 2-16,-3 4-1 0,1 2-7 0,-2 5-3 16,1 1-7-16,-2 3-5 0,-1 2-1 0,-1 4 1 15,1 1-2-15,-2 3 4 0,-1 0 10 0,2 2 3 16,0 2-2-16,1 0 1 0,2 3 5 0,2-3-3 0,0 7 0 15,1-5 2-15,3-1-5 0,-5 0 9 0,4-6 5 0,0 3-1 16,-2-6 3-16,0 2-2 0,-1-4-4 16,0 2-2-16,-1-5-3 0,2 1-9 0,-1-1-5 0,1-1-3 15,-3-2-5-15,1-5 4 0,-1-5 2 0,0-2-3 16,0-3-3-16,0 0-3 0,-1-7 0 0,1 0 3 16,0-4 0-16,0 2 1 0,-3-4-4 0,3 0 2 0,0 0 3 15,3-2 1-15,-3 0-2 0,0 0 0 0,-3-1-5 16,6 3 0-16,-3 0 3 0,0-3-4 0,-3 2-6 15,1 1-22-15,-1 1-31 0,0-2-49 0,-2 1-43 0,-5 0-57 16,-7 4-68-16,1-4-73 0,-9 3-108 0</inkml:trace>
  <inkml:trace contextRef="#ctx0" brushRef="#br0" timeOffset="111189.95">19765 14510 1951 0,'-10'-9'-27'0,"2"1"3"0,4 4 7 0,-4-2 18 0,-5 1 10 0,5-3 3 0,-1 3 3 0,0 0 9 15,0-1 43-15,3 2 12 0,-1-3 10 0,-1 5-10 16,3-4-8-16,-2 3 4 0,2-1 10 0,0 3 4 0,2-3-13 16,0 4-11-16,0-3 2 0,-1 3 0 15,4 0 2-15,-4 0-2 0,4 3-12 0,0-3-5 0,0 1 7 16,0-1-4-16,4 3-14 0,-4-3-5 0,5 1 2 0,0-2-3 16,2 1 1-16,-1-3-4 0,6 3-2 0,0-1-5 15,1 1-3-15,1 0-4 0,2-3 1 0,-1 2 4 0,3 1-7 16,2-2 1-16,1 1-10 0,-2 1 6 0,5-2-7 15,-3 2 9-15,5 0-8 0,-9 0-4 0,4 2 3 0,-5-2-3 16,1 1-2-16,-4-1-1 0,19 70 15 47,-32-70 3-31,-43 89-16-1,14-51 0-15,16-25-2 16,-4-4 2-16,3 2-4 0,-2 1 2 0,2-1-4 0,-3 0 4 15,4 0-1-15,-1 0 2 0,1 0-7 0,-1-1 3 0,3 1 5 16,-1-1-5-16,2-1 6 0,-3 0-7 0,6 1 7 16,-3-5-5-16,2 3 3 0,1-3 0 0,2 1 1 0,-1-1-2 15,2 2 1-15,4-3 1 0,-4 0-10 0,4 0 9 16,0 1 5-16,0-2-5 0,4 1 2 0,1 0-4 0,0-1-2 16,0-1 4-16,3 3 7 0,0 0-8 0,5 1-1 15,-1-1 3-15,6-2-2 0,-6 1 3 0,7 1-1 0,2 0-1 16,1-3 2-16,0 2 1 0,2-1-4 0,-2-1-1 15,-1 0 5-15,-3-1-1 0,-2-1 0 0,-2 0-12 16,2 0-13-16,-2-1-18 0,-4-2-26 0,3 3-17 0,-2-6-35 16,-2 4-36-16,-4-3-47 0,-2 1-37 0,-3-3-37 0,2 2-1 15,-5 0-69-15</inkml:trace>
  <inkml:trace contextRef="#ctx0" brushRef="#br0" timeOffset="111379.92">19696 14705 1767 0,'-5'-3'3'0,"1"-2"23"0,4 2 13 0,0 5 18 0,0-4 12 0,4 1 11 15,1 0 14-15,4-4 10 0,-1 5 18 0,3-3-15 16,6 1-7-16,0-2-19 0,2 4-6 0,5-2-8 0,0 2-13 16,4-2-8-16,-2 2-25 0,-3-1-10 0,4 1-7 15,-5-3-14-15,-1 3-40 0,-1 0-60 0,-6-3-41 0,-1 1-50 16,4 2-18-16,0-2-114 0</inkml:trace>
  <inkml:trace contextRef="#ctx0" brushRef="#br0" timeOffset="111665.42">20271 14432 2140 0,'0'-5'23'0,"0"1"14"0,0 0 21 0,5 5 31 15,-5 3 26-15,0 0 22 0,0 1 14 0,1 3 14 0,1 3-11 16,1-1-13-16,1 6-20 0,-2-2-26 0,0 3-10 16,-2-1-21-16,1 3-14 0,1 0-8 0,1 3-10 15,-3-2-4-15,3 5-1 0,0-1-4 0,1 0-18 0,-3 0-2 16,6 0 0-16,-3-2-4 0,1 3-2 0,0-7-7 0,1 3-20 15,-1-4-21-15,0-2-20 0,2 2-38 16,-2-6-48-16,1 1-44 0,-4 3-49 0,3-5-31 0,-3-7 10 16,-1 5-39-16</inkml:trace>
  <inkml:trace contextRef="#ctx0" brushRef="#br0" timeOffset="111876.86">20189 14931 1992 0,'0'0'12'0,"-2"-7"15"0,6 5 16 0,-2-3 14 16,4 3 10-16,1-1 14 0,3 1 17 0,0-5 66 15,6 5-62-15,3-2-17 0,5 3-18 0,-3-2-8 0,4 0-12 16,0 2-15-16,2-2-14 0,1-1-68 0,1 2 47 16,-4-1 0-16,1-1-7 0,-3-3-36 0,-2 5-27 0,-5 1-37 15,-2-3-29-15,-5 4-19 0,1-7 1 0,-7 2-44 16,0 0-47-16</inkml:trace>
  <inkml:trace contextRef="#ctx0" brushRef="#br0" timeOffset="112078.86">20098 14481 1735 0,'3'-16'8'0,"-1"3"21"0,4 2 10 0,2 5 28 0,-3-1 20 0,8 6 18 15,-2-3 15-15,4 1 20 0,1 6 0 0,2-2-12 16,3 3 2-16,-3 3-22 0,7 0-14 0,-5 1-16 0,5 2-14 16,-1-1-22-16,-1 0-12 0,0 1-5 0,0 0-46 15,-4-3-31-15,-3 2-49 0,0 2-51 0,-7-3-60 0,1 1-20 16,-2-1-53-16</inkml:trace>
  <inkml:trace contextRef="#ctx0" brushRef="#br0" timeOffset="113502.24">21283 15004 1711 0,'-39'8'-26'0,"39"-8"67"0,0 0-22 0,0 0 20 0,0 0 23 16,0 0 21-16,0 0 28 0,0 0 30 0,-20 16 66 15,20-16-46-15,0 0 45 0,0 0-10 0,0 0-1 0,0 0-1 16,0 0 0-16,0 0-25 0,-12 15-2 0,12-15-14 15,0 0-20-15,0 0-6 0,0 0-23 0,0 0-14 0,0 0-32 16,0 0-3-16,0 0-34 0,0 0 0 16,109-35-33-1,-95 33-32-15,2 0-11 0,0 1-24 0,-2 4-21 0,-1-3-23 16,-3 6-15-16,2-6-32 0,-4 4-26 0,-2-3 6 16,3 1-18-16,-7 3-11 0,1 1-7 0,-3-4-9 15,2 4 1-15,2-4 61 0,-4 1-40 0,-3 1 21 16,2 6-19-16</inkml:trace>
  <inkml:trace contextRef="#ctx0" brushRef="#br0" timeOffset="114628.07">21941 14788 2082 0,'0'0'-37'16,"61"-74"30"-16,-61 74 27 0,0 0 20 0,0 0 19 16,0 0 0-16,0 0 8 0,0 0 64 0,0 0-19 15,46-71 5-15,-46 71-8 0,0 0-10 0,0 0-19 16,0 0 4-16,0 0-2 0,0 0-22 0,0 0-4 0,0-40-15 16,0 40-11-16,0 0-8 0,0 0 3 0,0 0-4 15,0 0-5-15,0 0 0 0,0 0 0 0,-60-26-1 0,60 26 8 16,-111-19-1-16,86 24-1 0,-2 1 2 0,2 1-4 15,4-3-5-15,-1 4 2 0,3-1-7 0,5 1-4 0,4-2 2 16,1 2 5-16,6-1 4 0,1 1 3 0,4 0 4 16,1-1-2-16,8 2 6 0,-1-2 3 0,2 0-6 0,4 1-10 15,4 0-3-15,1-1-2 0,6 2-4 0,1-2 0 16,1 0-5-16,1 1-4 0,2 0 3 0,-1-1 4 0,2 1 2 16,-3-1-1-16,0 2-3 0,1 1-2 0,-3-3 4 15,-3 2-2-15,-4-1 1 0,-2 3-3 0,-5-3-3 0,0 2 4 16,-6-3 2-16,-3 2 2 0,-2-1-4 0,-3 1 4 15,-3-2-4-15,-3 4 4 0,-4-4 0 0,-4 0-6 0,1 1 5 16,-4 1-3-16,-4-2 1 0,-1-2 0 0,-3 1 2 16,0-1-4-16,-4-1-1 0,4 0 6 0,-5 0-5 0,1-2-3 15,2-2-11-15,1 0-14 0,0-1-7 0,6-1-20 16,1-4-16-16,2 3-5 0,0-7-19 0,7 4-19 16,-3-3-19-16,6 2-9 0,1-1-23 0,-3-1 1 0,7 5-17 15,2-4-24-15,3-3 29 0,3 2-18 0,2 1-18 16,-1-3-56-16</inkml:trace>
  <inkml:trace contextRef="#ctx0" brushRef="#br0" timeOffset="115316.4">22422 14684 1831 0,'1'-6'21'0,"7"1"16"0,-7-3 22 0,1 6 16 0,-1 1 16 0,-1-2 6 0,0 2 6 0,2-3 14 0,0 4-18 15,-2-3-16-15,1 6-20 0,-1-3-15 0,0 2-5 0,4 2 0 16,-4 1 12-16,-4 6-1 0,3-3 1 0,-1 5-3 15,-1-1-1-15,0 5 0 0,-1-3-9 0,-3 4-6 16,2-3-9-16,4 3-7 0,-4-1-4 0,1 1 4 0,1-2 3 16,2 3 0-16,-3-3 1 0,4-3-3 0,0 0-8 0,0 0-4 15,0-1 2-15,0-4-4 0,4 0-5 0,-4 0-1 16,0-2-3-16,0-3 3 0,1 0 3 0,-2 1-1 16,2-4-3-16,1 0 5 0,-2 0 2 0,1 0-2 0,1-4 3 15,0 3-3-15,-1-3 0 0,3-1-5 0,-3 1 2 0,1-4-3 16,1 1-2-16,-1 0 2 0,-1-4 1 0,3 4 0 15,-4-2-5-15,4-1 5 0,-4 1-2 0,0 2 0 0,0-4-1 16,0 2 2-16,1-2 0 0,-1 2 0 0,0 0 1 16,-1-2-4-16,1 3 7 0,0-2-5 0,0 4 4 15,0 0-5-15,-4 1 2 0,4 0 0 0,0 3-3 0,-4 2 2 16,4-3-4-16,0 2 6 0,0 1-2 0,0-2 4 16,-1 2-1-16,1 0-2 0,-2-1 1 0,0 0 3 15,-1 1-3-15,2-3-4 0,-3 0 6 0,3 2-9 0,-1-3 2 16,-1 1 2-16,0-1 5 0,-1-1-7 0,4 1 2 0,-4-2 3 15,4-2-2-15,-1 2 6 0,-1-1-8 0,2-2 0 16,0-1 2-16,0 0 5 0,2-2 0 0,-2 0-1 16,1 0-4-16,3-2-4 0,0 1 11 0,-1-1 2 0,3 2-5 15,1-1-4-15,3 2 3 0,0 0-1 0,0 2-2 0,4 2 5 16,-1 0-4-16,-1 2-2 0,2 3 0 0,-1 2 5 16,4 1 3-16,-4 2 2 0,1 4 8 0,-1 1 4 15,-1 3-1-15,0 5 2 0,-3-1 4 0,-2 5-1 0,2 1-3 16,-4 0 4-16,0 1-6 0,-1 2-8 0,0-1 3 15,-3 2 0-15,5-4-6 0,-4 2 2 0,1 0-1 0,0-2-9 16,0-2-9-16,2-2-22 0,2-2-23 0,-3-3-48 16,2 1-24-16,-1-5-41 0,-2 1-38 0,1 0-35 0,-1-3-30 15,-3-5 10-15,1 2-35 0</inkml:trace>
  <inkml:trace contextRef="#ctx0" brushRef="#br0" timeOffset="115501.3">22401 14765 2050 0,'-4'-3'8'0,"4"-3"24"0,0 1 16 0,0 1 14 0,4 3 10 0,0-2 13 16,5 3 9-16,-1-5 2 0,5 5-8 0,0-5-23 16,6 3-15-16,0-2-14 0,3 3-9 0,0-1-12 0,5 2-16 0,-3-4-23 15,2 3-18-15,0 1-37 0,0-3-31 0,0 6-39 16,0-6 1-16,-1 1-49 0,-3 0-50 0</inkml:trace>
  <inkml:trace contextRef="#ctx0" brushRef="#br0" timeOffset="115816.37">22848 14574 2017 0,'-3'-11'-33'0,"3"2"14"0,-3 2 19 0,0 1 26 0,-4 0 20 16,3 3 20-16,1 0 6 0,1 2 12 0,2-2 50 0,-1 6-3 15,1-1 6-15,0 3-16 0,1 3-14 0,1 1-12 16,-2 2-2-16,1 0-2 0,4 4-18 0,-4-1-2 16,2 0-20-16,-3 1-10 0,4 0-5 0,-4 1-6 0,0 2-4 0,0-2-11 15,0 0 0-15,0 2-4 0,0-2-9 0,0 0 4 16,1-1-2-16,3 1-5 0,-3 0 2 0,2-2 4 16,1-1-4-16,-4 0 0 0,1-2 6 0,1 0 1 15,-1-1 3-15,1-2 2 0,-2-1-2 0,0-1 1 16,0 0 2-16,3-3 5 0,-3 1-5 0,0-3-2 0,1 2-4 0,-1-6 2 15,4 3 1-15,-3 0-3 0,7-1-9 0,-1-3-18 16,3 0-20-16,3-1-23 0,3-4-41 0,1 5-38 16,-4-4-37-16,1 1-35 0,2 1-29 0,2 1-24 0,-6-3 16 15,6 4-22-15,-6 2-37 0</inkml:trace>
  <inkml:trace contextRef="#ctx0" brushRef="#br0" timeOffset="116189.25">23280 14619 1799 0,'3'-8'11'0,"0"0"18"0,-3-2 11 0,0 5 20 16,-3-4 14-16,2 1 17 0,-3-2 9 0,1 1 15 15,-5 1 1-15,5 3-11 0,-8-4-8 0,6 4-17 16,-4 3-15-16,0-1-8 0,-6 4 13 0,4-1-5 0,-3 4-15 16,-1 0-3-16,0 2-4 0,-1 0 3 0,0 3 19 0,0-1 0 15,1 5-19-15,-1-3-4 0,5 5 4 0,-2 0 14 16,1 1 8-16,2-1-2 0,4 2-14 0,-3 0-6 16,6-1 8-16,2 3-2 0,1-6 12 0,1 5-14 0,6-6-6 15,1 4 0-15,1-4-2 0,4 3-4 0,0-3-9 16,2 0-8-16,-2-2-16 0,4 1 5 0,-1-1-5 0,1-1-5 15,1-1-12-15,-1-2-21 0,3 1-30 0,-5-3-24 16,5 0-30-16,-2-3-50 0,-4 1-43 0,1-2-39 0,-1 4-38 16,-2-5-15-16,-3-6 21 0,1 2-4 0,-3 5-31 15,-3-7-5-15</inkml:trace>
  <inkml:trace contextRef="#ctx0" brushRef="#br0" timeOffset="116380.39">23150 14756 1516 0,'-6'-5'53'0,"-5"1"-21"0,5-1 13 16,1 5 22-16,2-2 3 0,-1 2 17 0,3-2 10 16,4-3 11-16,-3 4-34 0,6-2 34 0,4 5 12 0,-1-6-13 0,6 6-5 15,-1-4-6-15,5 4-4 0,0 0-5 0,2-2-21 16,1 2-13-16,0-3-26 0,0 2-7 0,-1-1 1 16,2 0-19-16,-3-1-16 0,1 0-44 0,-3 1-28 15,-2 0-40-15,-2-2-36 0,0 0-55 0,-2 1-18 16,0 1-89-16</inkml:trace>
  <inkml:trace contextRef="#ctx0" brushRef="#br0" timeOffset="116894.07">23650 14665 1807 0,'0'0'24'0,"0"0"7"0,0 0 26 0,0 0 22 0,0 0 15 0,52-56 14 16,-52 56 20-16,0 0 10 0,0 0-15 0,0 0 12 16,0 0-22-16,0 0-16 0,0 0-14 0,23-52-13 15,-23 52-24-15,0 0-2 0,0 0-11 0,0 0-16 0,0 0 1 16,-20-28-15-16,-19 4 10 15,29 25-7-15,-2 3-3 0,-2 1 5 0,-1 0 3 16,1 3 1-16,-2-1 9 0,2 5 8 0,1-2 1 16,0 1 6-16,4 1-1 0,9-12-1 0,0 0 0 0,0 0 7 15,0 0-4-15,0 0-9 0,0 0 2 0,0 0-8 16,0 0 0-16,0 0 4 0,0 0 1 0,27 93 0 16,-27-93-6-16,0 0 0 0,97 70-12 15,-79-62-3-15,-1-1-1 0,0 1-1 16,-3-1-2-16,3 2-5 0,-2-2 8 0,-1 3-7 15,-1-1 5-15,-3-1-2 0,0 2 0 0,-4-3 1 0,1 2 0 16,-4-1 6-16,0 0-1 0,-2-2 4 0,-5 2 0 16,1 0 2-16,0-4 1 0,-5 2 4 0,0-2-5 15,-5 2 4-15,4-2-5 0,-3 0-6 0,-2 0 0 0,1-1 2 16,0-1-6-16,0 1-1 0,-3-1 3 0,3 0-4 0,0-2-2 16,1-1 9-16,-1 0-4 0,3-1-5 0,-2-2-8 15,4 0-19-15,2 2-25 0,-2-4-14 0,5 1-30 0,1-1-45 16,1-3-30-16,2 5-38 0,-1 1-41 0,2-4-37 15,1-4-1-15,-1 5-63 0</inkml:trace>
  <inkml:trace contextRef="#ctx0" brushRef="#br0" timeOffset="117174.48">23960 14981 2383 0,'-6'-7'29'0,"2"7"38"0,4 0 36 0,-6 3 21 0,5 2 24 0,-2-3 22 0,3 1 18 15,3-1 8-15,3 1-9 0,-1-3-35 0,3-2-29 16,3 2-17-16,1-6-24 0,1 4-21 0,4-3-17 0,-1 2-6 16,1-1-15-16,0 2-9 0,1 0-8 0,-2-1 2 15,3 2 1-15,0 0-4 0,-1-1-4 0,-3 2 3 0,1 2-8 16,-2-2 8-16,-4 1 1 0,0-1-7 0,-3 1-3 15,-4 0 1-15,0-1 0 0,1 0-14 0,-4 4-27 0,0-4-32 16,-4 4-38-16,1-6-23 0,0 2-50 0,-4 2-53 16,-3 4-63-16,0-7-53 0,-1 1-23 0</inkml:trace>
  <inkml:trace contextRef="#ctx0" brushRef="#br0" timeOffset="118142.18">21102 15050 1664 0,'0'0'43'0,"-34"-26"-20"0,34 26 16 0,0 0 12 16,0 0 22-16,0 0 13 0,0 0 14 0,0 0-37 0,0 0 37 16,-34-16-2-16,34 16-22 0,0 0-5 0,0 0-11 15,0 0-6-15,0 0-5 0,0 0-4 0,0 0-1 0,-26-11-3 16,26 11 0-16,0 0-5 0,0 0 2 0,0 0 4 0,0 0 0 16,0 0-1-16,0 0 2 0,0 0 0 0,0 0-5 15,0 0-3-15,0 0-11 0,0 0-8 16,148 19-20-16,-80-22 5 15,-33 2 0-15,0-2-2 0,-3 2 3 0,-6-3 0 16,0 3 0-16,-4-1 3 0,-5 2-4 0,-4-3-1 0,-2 2 2 0,-6 1 3 16,-5-1-2-16,0 0-3 0,-4-1 2 0,0 2-1 15,-10-1-7-15,-2-1-1 0,-8-1-2 0,-4 2-1 16,-2-1-8-16,-5 0 6 0,-7 2-2 0,2 0-1 0,-5 0-1 16,5 0-11-16,-2 0-7 0,7 2-2 0,0-2 5 15,5 3-3-15,0-3-8 0,7 2-17 0,23-2-16 0,0 0-10 16,0 0-14-16,0 0-8 0,0 0-26 0,0 0-9 15,0 0-27-15,0 0 4 0,0 0-38 0</inkml:trace>
  <inkml:trace contextRef="#ctx0" brushRef="#br0" timeOffset="119119.26">24533 14742 1759 0,'-2'-4'21'0,"2"-1"17"0,0 5 34 0,-8-2 25 0,6-3 35 16,2 3 19-16,-3-2 34 0,3 2 28 0,0-2-5 15,-1 2 1-15,1 1-19 0,0-1-12 0,0 2-12 16,-4-2-18-16,6 0-31 0,-4 0-24 0,4 1-12 0,1 2 6 16,-3 1-4-16,3 4-10 0,1 1-23 0,0 2 4 15,0 3-5-15,-3 3-2 0,4 1-4 0,-4 2-24 0,1-2-11 16,1 1-4-16,-1 2 3 0,-1-1-6 0,2 1-1 16,-1-3-1-16,0 1-2 0,2-1 3 0,0-1-5 15,2-2-3-15,-5-1-15 0,1-1-22 0,1-2 0 0,-3 0-12 16,3-1-24-16,-3-2-21 0,0 4-12 0,-1-10-14 15,2 5-14-15,-1-1 10 0,0-4-34 0,3 0-17 16,-6-5 7-16,2 1-7 0,1-3 0 0,-2-1 2 16,0 5 22-16,-1-8-9 0,3 5 29 0,-6-5 27 0,6 4 18 15,-1-7 20-15,-3 1 20 0,3-2 16 0,-2-1 14 16,-1-2 28-16,1-2 18 0,0 2 13 0,-2-5 0 0,-1 3 7 16,3-4 6-16,-3-2 17 0,-1 0 6 0,2 2 5 15,0-4-7-15,1 3-5 0,3-4 22 0,2 7 10 0,-1 1-3 16,9 2-17-16,-1 3-11 0,4 2 1 0,-2 4 14 15,5 2-3-15,-3 6-18 0,3-1-7 0,-1 5-10 16,2-2 1-16,-1 3-2 0,0 1-17 0,2 3-14 0,-4-2-5 16,4 3-8-16,-4 0 0 0,0 1 4 0,1 2-5 15,-2-3-32-15,-1 4-14 0,-3-3-40 0,-1 2-49 16,-3 2-38-16,0-2-45 0,-3-2-27 0,-2 3-73 0</inkml:trace>
  <inkml:trace contextRef="#ctx0" brushRef="#br0" timeOffset="119270.1">24496 14829 1743 0,'-6'0'19'0,"4"-1"21"0,4 2 17 0,-4 1 18 0,4-4 7 0,1 2 13 16,5 0 9-16,1 0 5 0,6-3-16 0,3 3-24 16,-2-6-17-16,10 6-16 0,-3-1-8 0,7 1-20 0,-1 1-26 15,-3-2-38-15,5 8-42 0,-6-9-39 0,5 2 10 16,-1-3-46-16,-2 8-43 0,-1-5-56 0</inkml:trace>
  <inkml:trace contextRef="#ctx0" brushRef="#br0" timeOffset="119729.27">24966 14769 1562 0,'-3'-10'48'0,"3"7"-21"15,-4 0 15-15,1-2 19 0,0 4 11 0,1-1 9 0,1 2 16 16,-4 0 9-16,5 1-31 0,0 1 43 0,-2-2 3 15,4 8-4-15,-4-1 19 0,4 5-10 0,-4 1-11 16,2 0-7-16,-1 6-7 0,-1-2-18 0,0 7-9 0,-2-8-14 16,1 4-25-16,-2-1 1 0,4 0-1 0,-4 0-6 15,2 1-9-15,-1-2-1 0,3 0-11 0,-1 0 1 16,-2-4-6-16,2 1 2 0,1-7-2 0,-3 2 1 0,3-6-3 0,1 3-2 16,-2-7 7-16,2 3-7 0,0-3 2 0,2 3-4 15,-2-3 0-15,1 0-16 0,1 0-17 0,1-3-4 16,-1 0-20-16,2 1-6 0,-2-8-13 0,1 2 0 0,-1-3-2 15,1-1 18-15,-3-3 18 0,3 2 6 0,-3-5 9 16,2 3 7-16,-1-4 19 0,-1 1-3 0,0 1 1 0,0-3 3 16,0-2-4-16,0 0 1 0,0 0 3 0,0-3 5 0,2 2-5 15,1-1 4-15,0 1 5 0,5 0-4 0,-3-1 7 16,3 2 3-16,-2 6 13 0,6-2 9 0,-4 6 5 16,1 0 3-16,0 6 4 0,0 1 4 0,-1 7 7 15,0-1 8-15,1 6-6 0,0-2-4 0,-1 7-6 0,-5-2-4 0,3 3-5 16,2 1-3-16,-2 2-11 0,1 0-12 0,-3 3-9 15,1 0 1-15,3 1-1 0,-3-1 0 0,-1 6-1 16,4-4-4-16,1-2 4 0,-4 3-1 0,3-1-2 0,-1 1 1 16,-1-3 0-16,2 2 0 0,-2-5-3 0,1 2 0 0,-4-3-36 15,3-3-15-15,-2-6-37 16,-3 5-48-16,-1-3-49 0,-1 0-48 0,1-2-33 0,0-1-13 0,-4 1-42 0</inkml:trace>
  <inkml:trace contextRef="#ctx0" brushRef="#br0" timeOffset="119910.11">24895 14936 1578 0,'-12'-8'48'0,"2"0"-28"0,2-2 35 0,3 9 20 0,-3-5 19 16,4 3 18-16,3-1 7 0,2-2 3 0,-1 5-41 16,7-4 48-16,3 7-29 0,1-6-13 0,6 4-19 15,0 0-19-15,4 0-5 0,3 0-5 0,1 0-5 0,2 0-23 16,1 0-4-16,4 0-7 0,-7 0-15 0,6-2-31 15,-5 2-45-15,1 2-38 0,-3-2-41 0,-1-5-4 16,-2 3-48-16,0 4-89 0</inkml:trace>
  <inkml:trace contextRef="#ctx0" brushRef="#br0" timeOffset="120267.35">25538 14714 1903 0,'6'-9'16'16,"-1"0"21"-16,0 2 22 0,-2 0 23 0,2-2 33 0,-5 1 9 15,0 3 31-15,-5 3 7 0,2-2-9 0,-2 1-14 16,-3 6-8-16,2-3-7 0,-5 5-20 0,-2-4 3 0,-1 4-16 16,-2 0 6-16,3 3 11 0,-4 0 0 0,0-1-5 15,3 5-6-15,-2-4 2 0,3 6-3 0,0-2-10 16,4 5-5-16,3 0-11 0,1-1 4 0,2 3 7 0,1 1-2 15,4 2-11-15,1-3-3 0,2 5 13 0,0-5 1 16,2 4-6-16,1-4-3 0,2 4 10 0,-2-8-8 16,2 1 5-16,3-1-4 0,1-3-18 0,-1 0-2 0,2-2 3 15,0-2-11-15,0-4-24 0,0 2 0 0,1-2-4 16,-2-2-10-16,2-2 4 0,-3 0-11 0,-2-2-22 0,1 0-30 16,0-1-23-16,-3-2-20 0,0-4-26 0,-1 1-22 15,-3-6-29-15,3 4-24 0,-5-2-20 0,2 0-9 16,0 0-17-16,-1 2-24 0,-4 1-25 0,0 2-26 15,0 5-35-15,0-7 12 0,0 6-54 0</inkml:trace>
  <inkml:trace contextRef="#ctx0" brushRef="#br0" timeOffset="120750.94">25734 14703 2659 0,'0'-1'33'0,"-1"-4"46"0,6 2 35 0,-9 5 27 0,4-6 16 0,0 4 16 16,0 0 4-16,0 1 2 0,0-3-36 0,0-2-40 15,0 1-40-15,7-3-23 0,0 4-16 0,5-1-15 0,-3-1-11 16,8 0 0-16,1 4-2 0,7-2-26 0,4 1-11 16,-3 1-29-16,3-2-29 0,-2 2-17 0,3-1-26 0,-8-2-17 15,5 3-24-15,-10-2-4 0,-2 2 4 0,-5 0 2 16,-5 0 18-16,2 0-16 0,-6 0 24 0,-1 0-15 16,-5 0 57-16,1-3 16 0,-1 1-11 0,-9-3 18 0,1 3 6 15,-4-4 33-15,-3 3 9 0,0 0 32 0,-3 0-22 16,3-1 24-16,1 1 32 0,4-1 20 0,4 0-22 0,-4 0 55 15,6-1-27-15,1 5 3 0,2-5 14 0,-1 7 0 16,0-4-1-16,2 4 11 0,0 1 54 0,5-3-25 16,2 5 45-16,-4 0 29 0,4 4-3 0,-2 1 8 0,4 2-1 15,-4 6 0-15,2-2-12 0,-2 6-10 0,-3-3-10 0,4 1-31 16,1 3-2-16,1-3-14 0,2 5-5 0,-4-6-21 16,4 7-6-16,-3-3-20 0,6 2-9 0,-7 3-4 15,6-3-25-15,0-1-43 0,-4 0-62 0,5-1-74 16,-3-5-96-16,-1 3-95 0,-1-10-95 0</inkml:trace>
  <inkml:trace contextRef="#ctx0" brushRef="#br0" timeOffset="122218.41">27802 14326 1976 0,'-6'-15'16'0,"3"1"37"0,-1 2 27 0,0 5 27 0,1-1 11 0,0 3 22 15,6 4 12-15,-3-1 5 0,2 5-10 0,-2 2-22 16,0 3-10-16,1 2-20 0,-1-1 6 0,0 5-11 0,0 1-4 0,4 4 2 15,-3 1 0-15,2 1-10 0,0 2-10 0,0 0-7 16,0 3-10-16,1-2-10 0,1 1-6 0,-1 0-8 16,1 1-4-16,0-3-7 0,3 1-7 0,-4-2-2 15,4 2-2-15,-3-5-3 0,3 0-2 0,-3-3-12 0,-1-1-29 16,1 0-33-16,3-5-60 0,-3-4-62 0,-1 1-68 16,0-2-72-16,-1-3-46 0</inkml:trace>
  <inkml:trace contextRef="#ctx0" brushRef="#br0" timeOffset="122455.55">27992 14192 2050 0,'0'-13'10'0,"0"4"24"0,4 5 28 0,-4 8 27 15,3 3 17-15,-2 2 9 0,4 7 19 0,-2 1 13 0,3 6-9 16,1 2-8-16,1 5-22 0,-3 2-18 0,-1-3-9 15,4 7-5-15,-3-3-20 0,0 1-13 0,1-3 2 0,1 2-18 16,-4-4-7-16,4 2-7 0,-2-4-7 0,-2-1-7 16,2-4-25-16,-2-1-21 0,2-2-42 0,-3-6-40 0,-2 3-47 15,0-3-53-15,1-4-36 0,-1-2-10 0,-1 0-29 16</inkml:trace>
  <inkml:trace contextRef="#ctx0" brushRef="#br0" timeOffset="122675.28">27729 14501 1767 0,'-10'-9'19'0,"2"-1"23"0,3-2 29 0,2 7 20 0,0 2 12 16,6-3-2-16,2 4 5 0,3-5 2 0,5 7-14 0,2-5-22 16,9 4-27-16,-3-3-19 0,9 4-12 0,0-1 0 15,1 1-5-15,4 0-4 0,-2 1-15 0,6 1-19 16,-4 0-32-16,0 2-29 0,-2-2-27 0,-1 1-34 15,-3 1 18-15,-3 0-40 0,-6-1-21 0,-2 1-29 0</inkml:trace>
  <inkml:trace contextRef="#ctx0" brushRef="#br0" timeOffset="122847.2">27885 14665 1633 0,'-22'5'59'0,"1"-2"-31"0,4-3 28 15,3 3 26-15,-1-3 21 0,4 0 21 0,5-2 29 16,1 1 4-16,7-5 86 0,7 4-107 0,4 0-21 15,4-1-19-15,4 2-22 0,6-2-29 0,6-2-5 16,0 0-6-16,7 2-7 0,-1-2-24 0,5-1-15 16,1 1-29-16,0-3-23 0,0 2-32 0,-5 4-48 15,4-4-46-15,-6-1-52 0,0 2-16 0,-3 1-98 16</inkml:trace>
  <inkml:trace contextRef="#ctx0" brushRef="#br0" timeOffset="123158.51">28577 14293 2050 0,'2'-5'20'0,"-2"-1"35"0,0 1 27 0,0 5 30 0,-2 0 36 16,-1 1 21-16,-1 0 20 0,2 1 14 0,1-1-4 0,1 2-27 16,0-2-18-16,0 1-33 0,0-2-34 0,0 0-22 15,1 4-9-15,-1-3-5 0,0 8-17 0,2 0-5 0,-2 4-10 16,0 2 5-16,2 4 1 0,0 3-3 16,-2-2-11-16,2 3-7 0,-2 1 4 0,-2-2-10 0,2 1 4 15,0 0-1-15,-2-3 0 0,0 3 2 0,0-4-1 16,2-1-3-16,0-1-6 0,0-2-22 0,0-2-36 15,0 1-35-15,2-6-46 0,-2-1-45 0,-2-2-55 0,2 3-45 16,0-6-44-16,0-2 19 0,0 2-18 0</inkml:trace>
  <inkml:trace contextRef="#ctx0" brushRef="#br0" timeOffset="123378.01">28519 14428 1767 0,'-8'-24'3'0,"0"-3"31"0,-1 3 21 0,2 1 31 0,1 4 20 0,-2 0 29 0,4 4 6 16,0 0 13-16,6 5 5 0,0 1-26 0,2 5-15 16,4 2-30-16,-2-2-14 0,2 3-27 0,4 1-10 0,5 0-12 15,-3 1-5-15,3 3-7 0,0-1-4 0,0 3-5 16,5 1-5-16,-3 2-4 0,5-1-16 0,-3 1-14 0,1 0-38 16,-2 0-23-16,-1-2-35 0,0 5-14 0,-5-2-29 15,-5-1-9-15,4 1-9 0,-8 0 37 0,-1 1-32 0,-5 0 37 16,-2 1 8-16,-4 0-17 0,0 0-19 0</inkml:trace>
  <inkml:trace contextRef="#ctx0" brushRef="#br0" timeOffset="123534.44">28527 14542 1720 0,'-20'5'-32'0,"7"-2"63"0,1 4-31 0,3-7 8 0,3 1 18 0,3-1 11 16,-1 4 8-16,4-5 10 0,5 2 36 0,2-5-51 16,2 4 37-16,0 0-7 0,4-6-13 0,5 6-12 0,2-3-7 15,-1 1-13-15,0-3 0 0,0 2-16 0,2-1-4 0,-3 1 0 16,0-1-9-16,-1 1-1 0,4-2-30 15,-2 2-12-15,5 2-37 0,-5-1-32 0,1-3-8 0,-3 1-44 0,-1 2-80 16</inkml:trace>
  <inkml:trace contextRef="#ctx0" brushRef="#br0" timeOffset="123846.86">29240 14386 1751 0,'-1'-11'17'0,"-3"-2"16"0,-1-1 15 0,2 5 20 0,-4 0 19 0,-1-2 18 0,0 4 21 0,0-1 15 15,-1 3-11-15,-1-1-7 0,3 5 0 0,-2 1-11 0,1 0-14 16,-5 5-14-16,4-1-4 0,-4 2-5 0,-3-1 7 16,1 9-8-16,-1-6-7 0,-1 6 0 0,-2-4 1 15,3 6 3-15,-3-1-4 0,6 1-3 0,-2 2 0 0,3-2 1 16,3 3-3-16,-1-3-4 0,4 3-5 0,3-2-4 15,3 1-8-15,0-3-3 0,1 0-6 0,3 1 1 16,5-2-2-16,-4 1-4 0,7-5 0 0,1 1-5 0,1 1-3 16,5-2-6-16,-1-2-12 0,4 0-25 0,3-3-20 0,2 2-35 15,-2-5-41-15,2 0-51 0,3-2-56 16,-5 0-43-16,1-2-44 0,0 2-19 0,1-6 12 0,-3-1-11 16,2 0-19-16</inkml:trace>
  <inkml:trace contextRef="#ctx0" brushRef="#br0" timeOffset="124533.95">29090 14381 2099 0,'2'-9'-38'0,"-1"2"32"0,-1 0 17 0,-3 3 26 16,3-2 17-16,-2 4 13 0,2-1 20 0,0-1 10 0,-1 3 43 16,2 1-34-16,-1 0-13 0,4 2-15 0,-4 1-1 15,1 2-7-15,-1 2-15 0,0 1-6 0,0 6-2 0,-1-3 9 16,1 6-2-16,-2 1-12 0,0 0-11 0,-1 1-9 16,2-1-4-16,-3 0-4 0,-1 1-5 0,1-2-5 15,-2 0-4-15,1 0 2 0,-3 1-3 0,3-4 0 16,-1 2-1-16,0 0-19 0,3-6-21 0,-1 4-22 0,1-6-31 15,0 0-28-15,0 0-30 0,-2 0-17 0,3 0-30 0,-1-2-21 16,0-1 16-16,-3-1-26 0,4 3-48 0</inkml:trace>
  <inkml:trace contextRef="#ctx0" brushRef="#br0" timeOffset="124984.23">29147 14358 1727 0,'0'-3'6'0,"1"-4"26"0,1 5 11 0,-2-1 24 0,2 3 11 0,-1-3 19 16,4 2 16-16,3 2 28 0,-4 2 4 0,8 2-1 0,-4 1 1 15,6 2-20-15,-5 5 3 0,5 0-4 0,-2 6-8 16,-1-3-28-16,-1 6-8 0,0-3-23 0,1 5-11 16,-1-3-1-16,-2 5-10 0,0-3-15 0,0 3-8 0,-2-5 4 15,2 4-3-15,-4-4-7 0,0 1 7 0,0-2-17 16,0-2-20-16,2-3-30 0,-6-6-42 0,0 3-43 0,0-3-41 16,-5 0-51-16,2-4-51 0,3 0 2 15,-3 0-45-15</inkml:trace>
  <inkml:trace contextRef="#ctx0" brushRef="#br0" timeOffset="125175.14">29035 14656 1767 0,'-5'-2'22'0,"3"-3"20"0,2 2 27 0,4 1 11 0,-3 2 13 0,3-1 7 0,1 0 1 0,2-3 3 16,6 2-18-16,-1-2-20 0,6 3-26 0,-1-3-16 15,0 4-10-15,4-4-4 0,1 1-4 0,-1 0-14 0,-1 0-28 16,4 2-34-16,-4-3-37 0,3 3-31 0,-1-4-14 16,0 0-62-16</inkml:trace>
  <inkml:trace contextRef="#ctx0" brushRef="#br0" timeOffset="125541.43">29748 14441 1696 0,'0'-10'6'0,"-2"-1"12"0,1 0 24 0,-2 3 7 0,-7 1 19 0,3-1 23 0,-2-1 18 0,1 4 27 15,-1 2 6-15,-1-1 2 0,-1 4-1 0,2 0 2 16,-1 4-11-16,-1 4-4 0,-2-4-6 0,-1 9-16 15,-2-6-1-15,2 6-2 0,1 1-9 0,1 0 7 0,-2 0 0 16,2 0-16-16,3 4-3 0,0-5-16 0,2 6-8 16,1-1 4-16,1 1-5 0,1-5-4 0,2 5-4 0,2-1-3 15,2-2-10-15,2 0 8 0,2-2-3 0,1 1-13 16,4 0-13-16,3-3-10 0,-1-1-6 0,6-2-1 16,-2-1-1-16,7 0-32 0,3-2-17 0,0 1-41 0,-1-6-33 15,4 0-44-15,0-2-42 0,0-2-35 0,-1 0-30 16,-3 1-8-16,0-5-17 0,0 0 29 0,-1-1 7 15,0-5 68-15,-2 3 9 0,-3 1 13 0,0-6 7 16,-4 2 9-16,0-3-7 0,-8-1-12 0</inkml:trace>
  <inkml:trace contextRef="#ctx0" brushRef="#br0" timeOffset="125910.12">30015 14487 1416 0,'-11'-13'20'0,"-3"2"6"0,1 2 11 0,-4-2-23 0,1 3 76 0,-3 0-36 16,6 0 24-16,-6 1 18 0,5 3 4 0,0 0 17 0,4 0 13 15,0 3 41-15,5-1-60 0,0 4 60 0,2-1-20 16,-1 0-5-16,4 5-9 0,0-5-15 0,4 1-22 15,-1 0-17-15,0 0-16 0,4 0-18 0,6-2-7 0,0 1-10 16,4 1-10-16,4-2-12 0,-2 1 2 0,3-1-1 16,2 3-1-16,-5-3-6 0,-2 0 3 0,-1 0-4 15,0 0-3-15,-7 0 3 0,4 1-6 0,-5-1-5 0,0 0 2 16,-2 3-13-16,3-6-20 0,-1 3-12 0,-4-1-2 16,4 1-27-16,-8-6-15 0,1 5 2 0,-2-3-17 0,-3 2 3 15,0-1 10-15,-6 0 13 0,3-1 0 0,-2 1 16 16,5 2 14-16,-1-1-5 0,0 0 16 0,2-1 9 15,0 2 7-15,-2-2-1 0,5-1 5 0,-1 3 9 0,1-2 5 16,-7 0 8-16,4-1-2 0,1 1 4 0,-2 1-1 16,-1-1 8-16,-4-1 12 0,4 4 12 0,-2-3 21 15,3 3 13-15,-3 0 15 0,4 3 23 0,-5 4 12 0,2 0 11 16,4 3 4-16,-4 2-5 0,3 4-4 0,-1 1 0 16,3 3-7-16,1-2-17 0,0 5-3 0,3 1-13 0,2-1-23 15,1 5-4-15,-1-1-14 0,3 2-13 0,5 3-15 16,-5-2-56-16,1 1-64 0,5 2-98 0,-6 2-77 15,5-3-111-15</inkml:trace>
  <inkml:trace contextRef="#ctx0" brushRef="#br0" timeOffset="126768.05">27618 15181 2057 0,'8'-9'-32'0,"-2"-1"32"0,-3 2 31 0,0-2 36 0,3 5 24 0,-6-2 18 16,2 5 26-16,0-1 19 0,-2 1 62 15,0 2-20-15,1 2-13 0,-1 1-13 0,0 3-1 0,2-1-4 16,-2 4 4-16,3 3-20 0,2 0-24 0,0 3-12 16,-1 1-14-16,2 2-18 0,1 1-22 0,-2-1-9 0,1 2-25 15,-3 2 1-15,2-3-10 0,1 3 2 0,-1 1 2 16,-2-2-6-16,2-1-4 0,-2 1-2 0,0-2-6 0,-1 0-2 16,1-1 4-16,-1-1-10 0,2-2-8 0,-2-1-9 0,-1-3-24 15,-1 0-22-15,0-3-31 0,3 2-40 0,-3-7-42 16,2 1-36-16,-2 2-45 0,0 0-43 0,-2-3-16 0,2-5-41 15,0 4 18-15,0-5-62 0</inkml:trace>
  <inkml:trace contextRef="#ctx0" brushRef="#br0" timeOffset="126971.48">27850 15108 1839 0,'2'-8'18'0,"-2"5"10"0,1 0 27 0,1 3 33 0,-2 6 11 0,0 2 27 0,-2 4 8 0,1 3 5 15,2 4-6-15,-2 0 5 0,2 8-21 0,1 5-23 16,1-1-7-16,-2 2-22 0,-1-2-6 0,4 4-3 0,-4-1-13 16,3-2-14-16,0 0-8 0,0-3-10 0,0-5-2 15,1 3-14-15,-3-7-17 0,3-1-42 0,-1 0-34 0,-1-2-52 16,-2-1-36-16,0-4-49 0,4-1-13 0,-8-3-47 16,4-3-68-16</inkml:trace>
  <inkml:trace contextRef="#ctx0" brushRef="#br0" timeOffset="127191.55">27488 15373 1847 0,'-8'-2'26'0,"3"2"14"0,2-2 24 0,5 0 25 0,-4 2 29 16,5 0 13-16,2 3 20 0,6-4 16 0,-1-1-22 15,7 1-8-15,0-2-26 0,9 3-23 0,-1 0-29 0,5-1-13 16,2 0-20-16,-2 1-21 0,3-3-3 0,-2 0-6 15,4 2-7-15,0-2-29 0,-2 2-8 0,1-1-28 0,-4-1-20 0,-3 2-27 16,-1 2-26-16,-4-1-33 0,-4 2-22 16,-2-2 40-16,-5 1-16 0,-6 1 9 0,-2 2 4 0,-3 0 0 15,-7-1-24-15</inkml:trace>
  <inkml:trace contextRef="#ctx0" brushRef="#br0" timeOffset="127329.51">27712 15492 1839 0,'-12'4'-32'0,"4"0"57"0,0 0-29 0,2-2 26 0,2 0 15 0,3-1 24 0,2 1 18 0,1 0 11 0,3-6 47 16,1 6-46-16,2-5 34 0,8 3-23 0,-2-4-16 16,7 4-24-16,-1-4-19 0,3 2-11 0,2 0-14 15,0 0-37-15,2 2-35 0,0 0-41 0,-2 2-38 16,4-5-35-16,2 2-15 0,-2-2-53 0</inkml:trace>
  <inkml:trace contextRef="#ctx0" brushRef="#br0" timeOffset="128133.45">28503 15194 695 0,'0'-1'4'0,"4"-1"-21"0</inkml:trace>
  <inkml:trace contextRef="#ctx0" brushRef="#br0" timeOffset="128642.64">28502 15181 1539 0,'-2'0'14'0,"2"-3"10"0,0 1-22 0,-3 0 74 16,3 2-38-16,-2 2 27 0,2-4 10 0,0 1 28 16,0 0 2-16,0-3 16 0,2 4 46 0,0-1-52 0,-2 0 57 0,0-1-15 15,0 2 11-15,-2 2-14 0,2-4-12 0,0 4-8 16,-2-4-26-16,1 2-17 0,1 0-12 0,0 0-8 0,0 3-18 15,0-2 0-15,1 4-1 0,4 3-11 0,-2 2 1 16,1 0 1-16,3 4-8 0,0 0-2 0,-3 4-1 16,1 0-13-16,2-2-8 0,-6 3-5 0,5 0 4 0,-1-2-8 15,-2 2 1-15,-1 1-1 0,1-1-5 0,0-1 3 16,-1-2 0-16,-1 0 4 0,3 0-12 0,-3-2-17 0,1 1-21 16,0-3-26-16,0-2-27 0,0 1-18 0,-1-3-35 0,-1 0-25 15,-1-2-24-15,-3 1-9 0,2-1-7 0,-1-4-8 16,3-1 15-16,-4-1-15 0,3 0 45 0,-2-1-11 15,1-3 9-15,0-2-7 0,2 0-7 0</inkml:trace>
  <inkml:trace contextRef="#ctx0" brushRef="#br0" timeOffset="129095.5">28581 15370 1711 0,'-5'-20'-30'0,"1"-1"63"16,-1 0-25-16,-5-2 12 0,4-1 21 0,-7 1 5 0,4 0 21 16,-1 2 18-16,2 0 49 0,-3 2-48 0,5 3 45 15,-4 3-1-15,-1 1 6 0,7 5 5 0,-1-1-17 0,1 4-11 16,1 2-12-16,3-1-8 0,3 3-21 0,1 0-6 15,1 0-19-15,-1 0-4 0,5 0-5 0,3 4-4 0,1-4-4 16,5 3-7-16,-2-3-2 0,2 4-4 0,-1-3-5 16,0 4-8-16,2 0-1 0,-1-3 1 0,2 5-5 0,2-2 3 0,-2 6 5 15,6-4-4-15,0 4-3 0,-1-3 3 0,-3 2 6 16,-1-1-9-16,-4 2 1 0,-4-3-1 0,1 1-2 0,-8 0 4 16,-3-3-3-16,-3 2-1 0,0-2-2 0,-6 2 7 15,-1 0 0-15,-6-3-3 0,0 1 3 0,-1 1-3 0,1-4 6 16,-4 2 3-16,1-2-3 0,-2 3 0 0,2-3-4 15,1 1 6-15,0-3-5 0,1 1 2 0,1 1 0 0,0-3-6 16,3 0 3-16,0 0-2 0,7 3 2 0,-4-3 1 0,3 0-4 16,3 2 2-16,-1-2-4 0,2 0 5 0,0 0-4 15,3 1 4-15,-3 1-6 0,8-2 5 0,-3 2 3 0,1 2-2 16,2-1 2-16,0 1-3 0,1 0 1 0,1 3-3 16,1-1 8-16,1 4-7 0,1-2 0 0,1 4 0 0,1 0 4 15,0 2-3-15,1-1-1 0,2 5 5 0,-6-2-4 0,6 1-1 16,-5-1 5-16,-1-3-5 0,-3 2 1 0,-4-2 4 0,2-3 1 15,-7 1 0-15,0-3 3 0,-7 1 3 0,2-4-2 16,-3 1 7-16,-2-1-5 0,-3 0-2 0,-1-2 2 0,-2 1-5 16,-1-3 2-16,-3 1-7 0,-2-2 1 0,4-2-6 0,-3 1-14 15,2-3-18-15,4-2-27 0,0 1-15 0,8-1-36 16,-4-1-21-16,5-1-43 0,3 1-39 0,3-2-26 0,-3 0-17 16,8 0 18-16,-2-3-42 0</inkml:trace>
  <inkml:trace contextRef="#ctx0" brushRef="#br0" timeOffset="129540.19">29060 15254 2082 0,'0'-4'15'16,"0"1"23"-16,2 2 18 0,-4 2 26 0,2-1 22 0,-3 3 35 16,3 1 33-16,1 2 20 0,3 0 5 0,-1 3-8 15,1 1 1-15,-1 4-15 0,4-2-14 0,-4 3-30 0,5-1-14 16,-2 0-15-16,0 1-17 0,2-2-11 0,-4 5-14 0,2-3-11 15,-3 1-6-15,0 0-7 0,-3-1-19 0,0-1-3 16,0-1-5-16,0-1 3 0,-3 0-11 0,3-1 1 16,-1-2 2-16,-3 1-4 0,1-2 3 0,0 0 0 0,1-3 1 15,-1 1-9-15,0-3 6 0,0 0 0 0,1-1-6 16,-1-2 1-16,3 0-13 0,-3-1-22 0,6 0-7 0,-6-4 2 16,3 1-4-16,0-3-4 0,0-1-3 0,0-1-1 15,3-2 5-15,-3-1 22 0,0-2-1 0,3 0-7 16,0-4-3-16,-1 1 4 0,0-4 5 0,-1 0 6 0,1-3 7 0,-2 0-2 15,1-3 9-15,-1 2 3 0,0-1 11 0,0-2-6 16,2 5 6-16,1-2-3 0,0 5 0 0,2 1 1 0,3 3-1 16,-2 1 10-16,1 4 4 0,2 4 7 0,-1 3 3 15,1 3 11-15,3 1 5 0,-2 3-3 0,2 4 1 0,-3 3 1 16,5 4-12-16,-1-2-2 0,-2 7-5 0,3 1-6 0,-2 2 0 16,5 1 13-16,-8 1 6 0,5 1-4 0,1 0 11 15,-1 2-3-15,0-1-3 0,-1 1-2 0,-1 0-2 16,0-3-13-16,-3-1-11 0,0 3-2 0,0-6-25 0,-5 0-20 15,1-4-30-15,-3-3-47 0,1 1-48 0,0-4-48 16,-6 1-52-16,-3 0-53 0,1-6-39 0,2 1-17 0,-7-4-68 16</inkml:trace>
  <inkml:trace contextRef="#ctx0" brushRef="#br0" timeOffset="129722.33">29099 15342 2041 0,'-3'-6'14'0,"0"-1"27"0,6 2 16 16,2 2 10-16,-2 2 10 0,3 0 20 0,2-2 9 0,0-1 5 16,10 2-15-16,-6 2-25 0,9 0-15 0,-2-2-8 15,2 4-8-15,2-1-19 0,1 0-13 0,3 2-14 0,-5-2-29 16,3 0-42-16,-3 3-48 0,3-2-61 0,1-4-28 16,-4 4-92-16</inkml:trace>
  <inkml:trace contextRef="#ctx0" brushRef="#br0" timeOffset="130407.55">29699 15285 1586 0,'6'-2'63'0,"0"-1"-38"0,-1 1 30 0,1-1 7 0,-3 1 19 16,4-5 15-16,-4 2 14 0,4-2 14 0,-1 0-43 16,1 2 53-16,0-3-22 0,-1 1 17 0,1-2-3 15,-2 1-5-15,-1-1 0 0,-6 2-3 0,0-1-20 0,0 0-14 16,-1-3-6-16,-4 3-26 0,-1-3-13 0,-1 1-13 15,0-1-12-15,-1 7-17 0,-1-3 6 0,-2 3-3 0,0-2-4 16,-1 5 4-16,2-1-2 0,-1 5 1 0,2-3-2 16,0 2 6-16,-2 1-4 0,0 3 3 0,4 0 4 0,0-1 1 15,-1 6 3-15,5-5 0 0,-3 8 3 0,4-7-1 16,1 5 6-16,3-1-1 0,0 1-1 0,1 0 0 0,5 2-2 16,1-3 3-16,-3 1-8 0,8-1 5 0,-2 2-5 15,0-4-9-15,1 4 3 0,3-2 1 0,1-1-2 16,-1 2-4-16,2-1 8 0,-1 0-7 0,-2 1 1 0,4 0 8 15,0 0-6-15,-4 1-4 0,0-1 3 0,-3 0-1 0,1 0-1 16,-2 1 5-16,-2 0 0 0,-4-2-6 0,0 0 2 16,0 1 0-16,-6-2 4 0,2 0 2 0,-3-2-7 0,0 0-2 15,-5 0 3-15,1-2 3 0,-1-1-1 0,0 1 1 16,1-4-6-16,-6-1 2 0,4 1 7 0,-1-2-4 16,-2 0-5-16,4-2 3 0,-1-1-3 0,-2-2-15 0,1 2-9 15,2-5-24-15,0 0-15 0,1 0-4 0,4-1-30 16,-5-3-19-16,6 2-24 0,-3 0-11 0,2 0-33 0,0-1-12 15,1-2-3-15,5-4 9 0,1 2-4 0,2 1-19 16,0-5-46-16</inkml:trace>
  <inkml:trace contextRef="#ctx0" brushRef="#br0" timeOffset="130647.7">29922 15205 1895 0,'1'-4'20'0,"-1"2"23"0,-1-3 28 0,2 3 26 0,-1 2 31 15,-1-1 20-15,1-1 19 0,0 0 16 0,0 2 1 16,-2 4-10-16,2-1-4 0,2 2-9 0,-2 1-12 0,1 2-9 16,4 0-8-16,-2 3 4 0,3 3-15 0,-3-1-8 15,2 2-20-15,-2 3-15 0,1-3-15 0,-4 5-11 16,0-2-16-16,-2 3-11 0,0-2-8 0,2 1-5 0,0 2 0 16,0-2-9-16,-1-1-2 0,2 0 0 0,1 0-4 15,0-3-19-15,1-4-36 0,0 0-35 0,2-4-46 0,1 0-51 16,-3-1-71-16,-1 2-62 0,1-7-64 0,2 3-33 15</inkml:trace>
  <inkml:trace contextRef="#ctx0" brushRef="#br0" timeOffset="131024.49">30232 15292 2050 0,'8'-4'14'0,"2"-3"19"0,0 1 30 0,0 3 26 16,-5-3 16-16,0 0 25 0,2 0 17 15,-2-1 24-15,-1-2 5 0,0 0-14 0,-1 3-17 0,-1-4-15 0,-4-2-8 16,4 4-15-16,-6-2-5 0,4 1-23 0,-1 1-19 16,-3 0 7-16,1 1-13 0,-2 4-5 0,1 3-8 0,-5 0 0 15,0 2-2-15,-3 2 11 0,-2 4 8 0,-2 3-5 16,-2 2 9-16,-1 2 4 0,0 3 10 0,1 1 6 0,-3 4-5 15,3 1-13-15,2 2-2 0,6-1 5 0,-2 1 1 0,8 1-3 16,-3-3-2-16,6 1 21 0,1 1 1 0,0-3 11 16,0-2-3-16,1 1-6 0,1-2-15 0,4-2-6 15,1 0-12-15,8-1-33 0,0-5-11 0,7 1-9 0,-1-2-1 16,5-3-3-16,4-2-2 0,0-2 2 0,0-4 0 0,0-2-12 16,-1-1-41-16,-6-3-33 0,3-5-36 0,-7 0-40 15,1-5-57-15,-5 0-78 0,-1 1-83 0,-14 0-85 0,-2 0-65 16</inkml:trace>
  <inkml:trace contextRef="#ctx0" brushRef="#br0" timeOffset="133237.42">16441 14138 1823 0,'0'0'-33'15,"39"-41"62"-15,-39 41-12 0,0 0 19 16,0 0 25-16,0 0 20 0,0 0 25 0,0 0 54 0,13-28-55 16,-13 28 62-16,0 0-15 0,0 0-3 0,0 0-14 15,0 0-6-15,0 0-21 0,0 0-17 0,0 0-3 0,0 0-22 16,0 0-10-16,0 0-9 0,0 0-9 0,0 0-7 15,0 0 1-15,0 0 3 0,0 0-3 0,0 0 0 16,0 0-3-16,0 0 3 0,0 0-4 0,0 0-3 0,0 0-7 16,-16 123 7-16,16-105-19 0,0 0 2 0,0 0-3 15,0 1-4-15,0 0 3 0,0-1-3 0,3-2-10 16,0 0-20-16,-3-2-22 0,4-1-39 0,2-2-32 16,-3-3-38-16,3-2-42 0,-1 0-47 0,-2-2-33 0,2-4 2 15,0 1-41-15</inkml:trace>
  <inkml:trace contextRef="#ctx0" brushRef="#br0" timeOffset="133439.43">16637 14070 1879 0,'0'-21'18'0,"0"3"5"0,3 2 15 16,-3 9 12-16,-2-1 9 0,2 3 6 0,0 6 17 0,0 1 7 15,2 4-4-15,0 1 6 0,-1 4-15 0,-1 1-10 16,3 3-9-16,-1 4-6 0,0 1-14 0,2 3-9 15,-1 1-13-15,0 0-10 0,1 2 0 0,-3 1 0 0,2-2 1 16,2 2 1-16,-1-3-3 0,-3 3-5 0,1-2 1 16,2-3-28-16,-1 1-28 0,-1-1-36 0,-2-6-28 0,1 4-33 15,1-7 2-15,-2 1-54 0,0-3-71 0</inkml:trace>
  <inkml:trace contextRef="#ctx0" brushRef="#br0" timeOffset="133675.39">16243 14256 2066 0,'-3'-4'12'0,"0"-1"20"0,4 4 12 0,4-2 16 0,-5 6 7 0,6-6 9 16,2 3 10-16,3 0 14 0,7 0-10 0,-1 0-21 0,7 0-12 15,1-1-13-15,3 1-7 0,4-2-8 0,1 2-14 16,2-1-12-16,0-1-4 0,3-2-32 0,-3 2-23 0,3-1-34 15,-5-1-27-15,0 3-34 0,-5-3-16 0,1 1 12 16,-7 1-36-16,-3 4-18 0,-3-2-31 0</inkml:trace>
  <inkml:trace contextRef="#ctx0" brushRef="#br0" timeOffset="133857.74">16477 14396 1680 0,'-10'3'10'0,"-2"-3"20"0,4 0 14 16,-2 1 25-16,3-1 16 0,0 0 23 0,4 0 16 15,3-1 24-15,0 2-9 0,3-2-10 0,1 2 6 0,2-1-15 16,2 0-15-16,1 0-19 0,4-1-17 0,4-1-25 16,-1-1-3-16,3 3-8 0,3-4-19 0,2 2-11 15,0-1-3-15,3-1-26 0,1 3-22 0,2-4-36 0,0 0-34 16,0 4-37-16,2-3-37 0,-1 1-57 0,1-1-26 0</inkml:trace>
  <inkml:trace contextRef="#ctx0" brushRef="#br0" timeOffset="134136.51">17050 14121 2358 0,'1'-8'22'0,"-1"6"8"0,8-3 20 0,-5 7 17 0,-3 1 34 15,-3 7 15-15,1-1 29 0,1 0 7 0,1 3-14 0,-5 0 8 16,4 4-6-16,1-2-13 0,0 1-24 0,1-2-10 0,4 3-26 16,-2-1-8-16,0 3-4 0,2-3-17 0,-4 2-10 15,4 2-11-15,-1-1-4 0,-3 1-6 0,1 0-4 16,1-2-2-16,-3 1-2 0,3-2-13 0,0-1-28 0,-3-3-29 16,0-12-38-16,0 0-44 0,0 0-39 0,0 0-43 15,0 0-53-15,0 0-26 0,0 0 15 0,0 0-27 0</inkml:trace>
  <inkml:trace contextRef="#ctx0" brushRef="#br0" timeOffset="134407.94">16863 14153 1807 0,'-8'-21'17'0,"3"0"13"0,4 0 20 0,1 9 17 0,0 0 9 16,1 3 17-16,4 3 11 0,-5 6 26 0,0 0-8 15,0 0 8-15,0 0-11 0,0 0-18 0,0 0-3 0,0 0-18 16,0 0-6-16,144 28-27 0,-122-17-6 0,-3 3-18 16,0-1-4-16,-1 3 6 0,0 2-4 0,-2 3-3 15,2-1 2-15,-6 2-1 0,1 1-1 0,-2 2 1 0,0-2-5 16,-3 1-4-16,-3 1-2 0,-4-4 1 0,-1 1 0 0,-5 0 3 16,-1-2-7-16,-2-2-1 0,-3 0 1 0,-3-4 2 15,5 0-3-15,-4-1 5 0,-3-3-6 0,-2-1-5 16,0-1 5-16,2-1-3 0,-2-2-15 0,0-1-19 0,-2-2-21 15,2-5-27-15,3 3-36 0,1-5-33 0,3 0-39 16,1-2-44-16,6 1 13 0,1-4-57 0</inkml:trace>
  <inkml:trace contextRef="#ctx0" brushRef="#br0" timeOffset="134678.1">17413 14098 2041 0,'0'-5'34'0,"-3"0"25"0,3 2 17 0,-6 7 25 0,2-3 11 0,-1 6 33 0,-2 2 8 16,5 1 16-16,-1 4-22 0,0 0-18 0,1 1-15 0,-1 3-22 16,3-2-5-16,-1 2-31 0,1-1-7 0,1 1-14 15,2 0-9-15,-1-1-8 0,0 1-2 0,-1-1 2 16,2 1-11-16,-3-2 0 0,2 1-1 0,0-2-1 0,-1 2-8 15,1-2-4-15,1-1-17 0,-3-3-36 0,4-3-28 0,0 1-33 16,-3-3-48-16,-1 0-49 0,0-4-58 0,5 2-19 16,-5 0-80-16</inkml:trace>
  <inkml:trace contextRef="#ctx0" brushRef="#br0" timeOffset="135345.29">17573 14132 1807 0,'2'-2'21'0,"1"-3"11"0,3 4 32 0,-6 4 19 0,1 0 16 0,3 0 23 16,-3 4 12-16,4 2 4 0,-2-1-21 0,2 1-4 0,-3 2-14 16,1-2-14-16,0 5-11 0,-1-2-22 0,0 3-13 15,0 0-3-15,0 2 2 0,-2-1-6 0,1 2-18 0,1 1-8 16,-2-1-2-16,1 2-3 0,-2-3 3 0,1 2 1 15,0-1-5-15,-2-3 0 0,1-1-1 0,1 0 1 16,-2 0 2-16,2-5-2 0,-2 2-2 0,2-4 0 0,-2-2-4 16,2 0-18-16,0-5-14 0,0 3-4 0,0-6-24 0,-2 1-23 15,2-1-12-15,-1-2-19 0,1-1-13 0,-5 1 8 16,3-2 19-16,-1-1-4 0,1 0 25 0,-1-3 26 0,3 1 10 16,-2 0 17-16,1-4 20 0,1-1 7 0,-2 1-4 15,1-4 8-15,-1-1-1 0,0 2 4 0,1-5-4 0,1-1 4 16,-3-2 2-16,3 1 4 0,3-3 11 0,-2 3 10 15,3 0 3-15,-1 0-2 0,0 2 13 0,2 1 6 16,1 2 1-16,-1 7 3 0,3 2-2 0,1 0-9 0,-2 3 0 16,2 6 3-16,-1 1 2 0,2 4-2 0,-2 3-2 15,2 0-1-15,-2 3-4 0,0 2-7 0,0 5-6 0,0-1 1 16,-2 2-15-16,1-1 2 0,-4 3-1 0,3 0 0 16,2 1-4-16,-5-2 4 0,4-1 1 0,-4 3-2 0,0-4 3 15,0 0-5-15,0-2-1 0,-3-1-5 0,0-1 3 16,2-1-1-16,-2-3 4 0,-2 2-8 0,2-2 5 15,0-3-2-15,0 1-6 0,0-3 7 0,0-2-2 0,-3 0-2 16,3-1 1-16,0-2 6 0,0 1-5 0,0-2 1 16,0 0 5-16,0-1-10 0,0-1 1 0,0-1 4 0,0-3-3 15,3-1-6-15,-3 0 6 0,4-5-5 0,0 2 0 16,-1-1 5-16,4-3-2 0,-4-1-6 0,0-1 0 0,4-4 7 16,0 1-5-16,-1 0 2 0,1-2 0 0,-1 1-1 15,2 2 2-15,1 1 1 0,1 3 2 0,-2 4 1 0,1 3 3 16,1 3 11-16,0 4 11 0,-1 4 2 0,-3 6 2 15,2 0 3-15,-1 7-2 0,-4-2-3 0,2 5 1 0,1 5-17 16,-5 0-6-16,1 0-4 0,-1 4 2 0,-1-2-5 16,0 1 4-16,0 1-2 0,-1-1-32 0,-1 0-19 0,-4-5-55 15,1 5-38-15,1-3-64 0,-3-2-16 0,-1-3-97 16</inkml:trace>
  <inkml:trace contextRef="#ctx0" brushRef="#br0" timeOffset="135891.85">16264 14785 2050 0,'-2'-7'17'0,"2"-2"24"0,5 3 23 0,-5 1 29 0,-3 5 8 0,1-2 4 16,0 2 2-16,1 0 29 0,-1 3-4 0,1 5-6 16,-3 0-13-16,1 5-17 0,-3-2 6 0,3 5 5 0,0-2 0 15,1 4-24-15,-1-1-8 0,3-1-13 0,0 3-11 16,2-2-11-16,-1-2-13 0,2 1-13 0,-1 1 3 0,1 1-9 16,0-4-5-16,2 2-4 0,-2 0-1 0,0-4-23 15,4 0-23-15,-3-1-31 0,6 0-45 0,-2-6-44 0,0 2-41 16,-2-1-55-16,4-4-37 0,-3-2 7 0,-2 0-55 15</inkml:trace>
  <inkml:trace contextRef="#ctx0" brushRef="#br0" timeOffset="136111.78">16433 14770 1751 0,'8'-23'8'0,"-2"5"25"0,2 2 11 0,-3 3 26 0,-2 6 10 0,1 0 18 0,0 3 21 0,-3 6 24 15,2-2 3-15,2 7-4 0,-5-1-2 0,3 6-23 0,-3 0-11 16,4 5-11-16,-3 3-13 0,3-3-18 0,-3 8-4 16,2-5-19-16,3 4-3 0,-1-2-5 0,1 5 1 0,-4-3-7 15,5 1-10-15,-6-1-2 0,7 0-12 0,-4-2 1 16,1-4-7-16,-1 2 1 0,0-7-18 0,1-1-19 16,-2-3-34-16,5-1-29 0,-5-4-34 0,0 1-46 0,-3 0-40 15,4-3-46-15,-4 2-9 0,0-3-74 0</inkml:trace>
  <inkml:trace contextRef="#ctx0" brushRef="#br0" timeOffset="136344.04">15968 14859 1984 0,'-6'-3'7'0,"2"2"16"0,8-4 17 0,-1 3 9 0,-1 1 21 0,3 1 13 0,5-5 23 0,5 5 9 15,0-2 1-15,9 2-5 0,-2-3-12 0,8 3-11 16,0-1-20-16,8 0-14 0,0-3-24 0,2 2-9 16,2-1-12-16,2 1-11 0,-1-3-26 0,1 2-10 15,-1-1-25-15,-3 1-15 0,-4 2-26 0,-6 0-22 0,0 2-36 0,-8-1-11 16,-3-1 28-16,-6 1-43 0,-5 2 33 0,-2 1-7 16,-6 4-25-16,-4-2-32 0</inkml:trace>
  <inkml:trace contextRef="#ctx0" brushRef="#br0" timeOffset="136505.04">16191 14964 1711 0,'-14'2'7'0,"2"0"28"0,8-2 8 0,0 5 17 0,-1-5 19 0,3 0 22 15,4 0 13-15,7-5 25 0,-1 5 4 0,1-4-5 16,7 4 3-16,-3-1-15 0,6 1-18 0,-2 1-18 0,5-3-14 16,3 4-26-16,-1-3-12 0,0 1-24 0,5 0-10 15,1-1-5-15,0-2-31 0,0-3-41 0,-2 6-38 0,0 0-49 16,-1-3-56-16,3-3-18 0,-5 4-86 0</inkml:trace>
  <inkml:trace contextRef="#ctx0" brushRef="#br0" timeOffset="138906.4">16975 14916 1385 0,'-1'0'9'0,"1"-1"14"0,1-2 6 0,-1 3 17 15,0-2-35-15,0 1 52 0,0 0-40 0,3 0 50 0,-3 2-34 16,0-5-14-16,0 9 13 0,-3-7-6 0,3 3 42 16,0-2-48-16,0-3 56 0,0 4-40 0,0-3 32 0,0 2 11 15,0-5-8-15,0 6-11 0,0-5-1 0,0 5-5 16,0-4-16-16,0 4-11 0,0-2-5 0,0 2-10 16,0 0-10-16,0 0-4 0,0 0-2 0,0 0-1 0,0 0-1 15,0 0-1-15,0 0 1 0,0 2-6 0,0-2 5 16,0 0 3-16,-1 0-5 0,1 2 2 0,0-2 3 0,0 0 0 15,0 0-1-15,0 0 1 0,0 0-6 0,1 0 3 16,-1 0 3-16,0 0-3 0,0 0 2 0,0 0-2 0,0 0 0 16,0 0 2-16,0 0 4 0,0 0-4 0,0 2-2 15,0-2 1-15,0 0-2 0,0 1 3 0,0-1-1 16,0 0 0-16,0 0-5 0,0 0 1 0,0 0 0 0,0 0 5 16,0 0 0-16,0 1-2 0,0-1-1 0,0 0 4 15,0 1 1-15,0-1-3 0,3 0 6 0,-3 0-8 0,0 0-2 16,0 2 7-16,0-2-5 0,0 0 0 0,-3 0 1 15,3 0 3-15,0 0-4 0,0 0 2 0,0 0 1 16,0 0-5-16,0 0 4 0,0 0 0 0,0 0 1 0,0 0-2 16,0 0 2-16,0 0-1 0,0 0-1 0,0 0 3 15,0 0 1-15,0 0-3 0,0 0 0 0,0 0 2 0,0 0 1 32,0 0-9-1,0 0 8 0,0 0 10-15,0 0 6-1,0 0 3-15,0 0 7 0,0 0 2 16,0 0 0-16,0 0-3 0,0 0 2 0,0 0-5 0,0 0-3 16,0 0-10-1,0 0 11-15,0 0-1 16,11 52-16-16,11 55 8 31,-14-70-6 0,-8-37-33-15,0 0 5-16,0 0-9 16,0 0-1-16,0 0-3 0,0 0-3 0,0 0-4 15,0 0 7-15,0 0 11 0,0 0 4 0,0 0 2 16,-31-94 6-1,21 16 17 17,75-66-17-17,-49 140 12-15,-5 1 1 16,-1 0-3-16,-1-1 1 0,2 3-2 0,-1 1 4 16,-1 0 0-16,0 1-1 0,1 2 0 0,1-2 65 0,3 3-65 15,-14-4-64 1,5 59 66-1,-8 11-1 1,-7-59 2-16,-2-1-2 0,2 1 2 0,0-3 0 16,5 3 0-16,-2-3-5 0,-1 1 1 0,2-1 3 0,-2-3 0 15,3 0-3-15,-1-1-2 0,-1-1 3 0,3 0 1 16,-3-2 3-16,6 1 2 0,-4-2 3 0,10 0 8 0,-4-2 3 16,2 1 0-16,4-1 2 0,-2-2-5 0,3 0-3 15,-2 0 1-15,6-1-7 0,0 0-13 0,2-1-2 0,-1-1 3 16,2 4-7-16,3 1 6 0,2-1 4 0,0 1-6 15,0 4 8-15,-1 1 9 0,-2 0 4 0,-3 2 3 0,-1 1 5 16,1 3 0-16,-6 0 7 0,0 4 13 0,-3 0-8 16,0 2-5-16,-4-3 0 0,2 3-6 0,-6-5-1 15,0 0-1-15,-2-1-9 0,-4 1-8 0,2-3 0 0,-7 0 3 16,3-2-6-16,-4 3 6 0,0-1-7 0,0 0 3 0,-2-1 2 16,0-2-1-16,-4 0 0 0,3-1-1 0,-1-3-18 15,6 0-17-15,2-2 2 0,0-2-19 0,-2 1-15 0,7-4-9 16,1 1-22-16,-1-2-26 0,-2 3-1 0,1-1-16 15,4 0-4-15,0 0-10 0,5-2 40 0,-1-4-56 0,2 4 26 16,2-1-4-16,3-5-22 0</inkml:trace>
  <inkml:trace contextRef="#ctx0" brushRef="#br0" timeOffset="139343.99">17465 14870 1944 0,'-1'0'11'0,"-3"0"24"0,0 0 18 0,-1 0 23 0,1 2 16 0,-3-1 21 16,1 6 8-16,-2-7 30 0,5 8-1 0,-4-3-20 0,4 2-6 16,-2 5-8-16,4-1-2 0,-1 2-6 0,-3 1-1 15,9 2-20-15,-8-4-4 0,8 3 4 0,-4 1-4 0,3-2-12 16,-3 1-10-16,1-3-17 0,1-1-8 0,1-2-6 16,-3 0-6-16,0-3-13 0,3-2-8 0,-3-1 3 15,0-1-11-15,0 1 9 0,0-2-3 0,2 2-3 0,-2 1 0 16,-2-3-5-16,4 1-11 0,-2-2-15 0,0 0-20 15,2 0-18-15,-2-2-16 0,0 1-12 0,1-3-6 0,-2 3 2 16,2-3 2-16,-2 0-5 0,2-2 17 0,-2-1 11 16,2-2 19-16,-1-1 10 0,2-1 7 0,0-6 11 15,-2 0 5-15,0-2 18 0,1 0 9 0,-1-3 0 0,0 2-1 0,4-5 4 16,-4 3-3-16,4-3-3 0,-3 1 3 0,4 1-1 16,-2-2-4-16,2 7 1 0,2-2 2 0,0 6-1 15,1 1 4-15,-1 5 7 0,4 2 14 0,-1 5 15 0,0 2 5 16,1 6 0-16,0 0-4 0,0 5 4 0,-3 1-1 15,5 5-4-15,-5 1-9 0,2 3-12 0,-3 1 3 0,-1 3 3 16,-1-1 10-16,2 3 0 0,-2-1-2 0,-2 2-3 16,1-4-5-16,-1-1-4 0,0-3-6 0,-1 0 0 0,1-1-13 15,-1-10-29-15,3 6-19 0,-2-9-31 0,0 6-28 16,0-2-35-16,-3 1-31 0,0-5-41 0,0 1-27 0,0-1 24 16,0-3-24-16,-3 0-72 0</inkml:trace>
  <inkml:trace contextRef="#ctx0" brushRef="#br0" timeOffset="139521.54">17478 14966 1609 0,'0'-2'38'0,"-1"1"-24"0,5 0 0 16,-2 3 0-16,0 0 2 0,1 4-5 0,3-6 0 0,0 0 4 16,1-2-43-16,2 2 21 0,4 0 26 0,-2-4-56 15,4 1 19-15,-2-6-31 0,0 8-29 0,1 0-37 0,-1-1-40 16</inkml:trace>
  <inkml:trace contextRef="#ctx0" brushRef="#br0" timeOffset="139851.29">17775 14863 1944 0,'10'-8'-32'16,"-4"-1"11"-16,2-2 24 0,1 2 14 0,-4-1 20 0,0 1 19 0,3-2 23 0,0 3 30 0,-2-2 47 0,1 2 13 16,1 4-12-16,-5-3 2 0,4 6-13 0,-4-1-4 15,-3 0-18-15,0 6-32 0,0-6-14 0,-3 4-23 0,-1-1-13 16,1 3-12-16,-4-2-7 0,1 2-15 0,-1 0-9 15,-3 0 1-15,-2 4 0 0,1-2 1 0,-3 2 1 0,5 0-3 16,-3 0 0-16,0-2 0 0,6 2 2 0,-2 2 0 16,-2-5 3-16,4 4-3 0,3-1 0 0,0-3 3 0,3 6 2 15,0-6-1-15,0 3 7 0,3 1 3 0,0 0 4 16,3-2 1-16,5 0 1 0,-1-1-3 0,-1 2-3 16,5 0 4-16,-4 1-5 0,7-1-2 0,-4-1-4 0,4 2-3 15,-4-2 2-15,4 2 2 0,-4-1-6 0,-2-1 1 0,0-2-2 16,-3 1-2-16,-1-1 3 0,-3 1 2 0,0-1 2 15,-4 0-5-15,-2 1 6 0,-1-2-2 0,-4 1 0 16,3-1 6-16,-4 0-6 0,-2-1-2 0,-1 1-6 0,1 0 4 0,-3-3-1 16,0 3-1-16,0-2-10 0,0 1-20 0,2-3-8 15,-3 0-30-15,5-5-11 0,-1 1-32 0,2 3-10 16,0-8-36-16,0 3-16 0,4-1-16 0,-6 1-18 16,7 0-11-16,3-4 16 0,-3-1-15 0,3-2-28 0,3 4-49 15</inkml:trace>
  <inkml:trace contextRef="#ctx0" brushRef="#br0" timeOffset="140080.28">17954 14778 2215 0,'5'-3'24'0,"-4"1"26"0,4-2 32 0,-5 4 33 0,0 1 15 0,0 2 24 0,-2-1 15 16,1-2 16-16,1 0-11 0,0 5-16 0,0-3-18 0,1-2-14 15,1 3-5-15,3-3-27 0,-2 5-11 0,2-4-9 16,0 8-10-16,1-5 3 0,-2 8-11 0,-2-2-11 15,1 3-12-15,-1 0 6 0,-1-1-5 0,-1 4-10 16,0 0-4-16,0-2-10 0,0 4-5 0,0-5-14 0,0 1-27 0,0 1-24 16,2-3-40-16,0 3-52 0,-1-8-43 0,1 2-49 15,-2-3-55-15,0 7-39 0,0-12-19 0,0 4-26 16,2-8-61-16</inkml:trace>
  <inkml:trace contextRef="#ctx0" brushRef="#br0" timeOffset="140397.54">18210 14739 2066 0,'7'-8'17'0,"-4"1"27"0,3-3 32 0,1 9 27 0,-6-1 30 0,5 0 11 16,-6-2 16-16,3 4 15 0,-3 0-8 0,0 0-21 15,-3 4-30-15,0-6-19 0,-1 4-23 0,-4 0-3 16,0-2 0-16,1 1 4 0,-4-1 0 0,0 4 0 0,0-2 16 15,-1 6 17-15,0-2 3 0,3 5 6 0,-5 0 7 16,4 4-7-16,-1 4 10 0,5-3 2 0,-1 6-4 0,3-6 10 16,0 8 4-16,4-8-12 0,2 3-17 0,1-3-6 15,2-2-16-15,3 5-3 0,3-10-14 0,2 4-29 0,2-3-17 16,1 1 4-16,3-3-13 0,4-1-6 0,0-2-28 0,6-3-68 16,-1-1-62-16,2-2-64 0,0-5-70 15,2-5-68-15,-7 2-89 0,-3-3-84 0,-4-7-80 0</inkml:trace>
  <inkml:trace contextRef="#ctx0" brushRef="#br0" timeOffset="145454.24">14122 13607 1439 0,'2'-3'5'0,"-2"2"9"0,0-1-1 0,2-2 10 16,-1 2 6-16,3-3-35 0,-3 5 64 0,7-2-35 16,-4 1 47-16,1 2-54 0,0-5 6 0,0 4 15 0,-2-4 1 15,0 5 33-15,2-9-61 0,-4 7 43 0,2-5-40 16,-1-3 53-16,-2 3 2 0,3-3-19 0,-3 2-5 15,4-3 7-15,-4 2 1 0,0-3-7 0,0 2-8 16,1-5-8-16,-1 5-9 0,-1-5-3 0,1 0-6 0,1-4-7 16,-1-1 3-16,3-1-6 0,-1-2-4 0,1 1 1 15,0-5 2-15,1 0-2 0,1-3 2 0,-3 2 0 16,1 0-3-16,1-3-2 0,-3 0 3 0,1 1-1 0,-1-3 1 16,-1 5 1-16,2 3 13 0,-2 1 11 0,2 4-6 15,-2 3 11-15,0 5-3 0,0 2 4 0,0 3 2 0,0 2 2 16,0 3-16-16,0-1-7 0,0 2 2 0,0 0-4 15,0 3-2-15,0 1-3 0,0 2-2 0,0-1-2 16,0 3 0-16,0 1-4 0,0 1 2 0,0-1-5 16,0 1-12-16,0 0-19 0,0-1-21 0,0 3-22 0,0-5-20 15,0 4-10-15,1-3-34 0,-1-1 18 0,3-2-33 16,-1 3-50-16</inkml:trace>
  <inkml:trace contextRef="#ctx0" brushRef="#br0" timeOffset="145923.67">14303 13027 2124 0,'1'-3'-46'0,"4"1"3"0,-5 4 10 0,0 0 11 16,0-1 11-16,-2-1 5 0,4 0 4 0,-4 0 12 0,7 0 55 15,-1 2 4-15,9 0-6 0,4 1-14 16,6-3-9-16,10 2-8 0,9 1-1 0,8 1-6 0,13-2 2 0,10 3-2 16,13 3 0-16,10-3 2 0,5 3 1 0,11 1 1 15,2 1 1-15,5 1-9 0,-4-2-11 0,2 4-6 16,0-3-2-16,0 0-4 0,-1 1 0 0,-1-2 1 15,1 2-8-15,2-1 6 0,1 0 0 0,3-3 0 0,0 3 2 16,-1-5-1-16,-5 3 2 0,-7-2-1 0,-5-1 8 16,-4 0-11-16,-2-2 6 0,-6-1-2 0,-9-1-4 15,-2 3 0-15,0-4 1 0,-7 1 0 0,0 0-4 0,-6-1 8 16,-6 0-6-16,-7 2 1 0,-4-2 3 0,-7 0 2 0,-9 0 1 16,-5-2 1-16,-8 1 25 0,-4 1 23 15,-9-1-5-15,0 1 3 0,-9-1 0 0,-1-2-4 16,-7 0 1-16,0 1-4 0,-1-1-22 0,-7 0-24 0,3-1 4 15,-1 2-3-15,-4-3-3 0,1 1-13 0,3 0-25 16,-3-1-25-16,4 5-37 0,-3-6-34 0,7 4-37 0,1-1 11 0,1 0-40 16,1-2-47-16</inkml:trace>
  <inkml:trace contextRef="#ctx0" brushRef="#br0" timeOffset="146330.63">17924 12614 1625 0,'0'-14'2'0,"0"3"-2"0,5 1 16 0,-5 1-29 0,0 2 51 0,0-1-25 0,0 5 2 0,1-2-1 0,-1 3 2 16,2 0 11-16,-2 1-14 0,0 1 35 0,1 1-40 0,-1 2 36 16,2 3 21-16,-2 0 18 0,0 2 10 0,0 5-1 15,0 1 4-15,2 1 15 0,-4 5-2 0,2 1-5 16,-2 3-5-16,2 1 0 0,0 1-8 0,2 4-10 0,-2 0-9 15,2-1-14-15,2 3-13 0,-2-4-3 16,3 3-19-16,0-3-16 0,1 1-7 0,-2-2-2 0,1-3 4 16,0 0-8-16,0-2 4 0,-2 0-8 0,0-5-29 15,2-2-21-15,-5-2-31 0,0 0-33 0,-3 0-36 0,0-4-42 16,1-1-20-16,-1-2-64 0</inkml:trace>
  <inkml:trace contextRef="#ctx0" brushRef="#br0" timeOffset="146968.62">17900 12515 1431 0,'0'-6'48'0,"2"-2"-39"16,-2 3 60-16,0-3-26 0,-2 0 10 0,1 0 18 0,1 1 7 0,-5 0 1 15,0 2-49-15,2 0 42 0,2 2-60 0,-6 1 26 16,4 2-6-16,-2 0-15 0,0 4-7 0,-2 0-4 0,0 1 8 16,-1 0 0-16,0 4-1 0,-1-2 2 0,1 1-2 15,-2 3-5-15,1-3 1 0,1 2 1 0,2 1-6 16,-1-2-2-16,1 2 4 0,-2-2-3 0,5 0 0 0,-2 1 0 15,1-3-5-15,0-2 7 0,1 2-2 0,3-3-2 16,-1-2-2-16,-1 1 0 0,2-3-5 0,0 0 7 16,0 2 2-16,2-2-1 0,-1-3 0 0,2 1-3 15,1 0 3-15,0-2 0 0,1 1-1 0,2-4-7 0,3 1-7 16,-3-1 0-16,3-1-7 0,0 0 5 0,-2 0-6 16,4-1-1-16,-2-1 6 0,2-1 2 0,-3 3 8 15,3-3-2-15,-2 3 7 0,3-3-3 0,-2 3 3 0,-2-3-1 16,3 3-1-16,-2 0 1 0,-2-2 0 0,2 4-3 15,-1 0 2-15,1 2 4 0,-4 0 1 0,2 4 13 0,0 4 8 16,0 1 10-16,-3 5 1 0,4 2 10 0,-1 3-4 16,0 1 2-16,-2 4-2 0,1 1-13 0,0 2-11 15,1-1-7-15,-1 0-5 0,1 0-21 0,-2 1-22 16,2-1-41-16,0-3-32 0,3 2 11 0,0-4-60 0,-2 0-79 0</inkml:trace>
  <inkml:trace contextRef="#ctx0" brushRef="#br0" timeOffset="147947.85">18617 12485 1196 0,'-5'0'1'0,"6"0"14"0,-4 0 6 0,5 0 10 0,-1-2 5 16,-1 2 17-16,0-1 8 0,0-1-36 0,2 2 44 16,-4-3-49-16,7 3 49 0,-5-2-56 0,3 1 52 15,-6-1-58-15,6-1-7 0,-3 1 39 0,0 0-43 0,4-2 36 16,-4 1-52-16,0 1 49 0,-4-1-57 0,4 1 41 15,0-1 1-15,4 1-2 0,-8-1 3 0,8 0 4 16,-4 1 3-16,0-2 2 0,0 0 0 0,1 0 5 0,-1-2 6 16,0 2 0-16,0 0 3 0,0-1 6 0,0-1-2 15,2 2 7-15,-1 0 6 0,-2 2 3 0,2 2 1 16,1-4 3-16,0 3-9 0,-2 1-14 0,0 0-7 0,-2 1-7 16,0 3-4-16,1-2-10 0,-2 2-7 0,-4 4 0 15,2 1-2-15,-4 3 6 0,3 1 1 0,-4 2-6 16,4 3 3-16,-3 1-1 0,1-1-1 0,1 1-3 15,1 0 1-15,1 0-5 0,2 0 2 0,2 0 4 0,-1-1-7 16,2-2-6-16,0 1-22 0,0-2-19 0,-3-1-14 16,3 0-25-16,0-2-13 0,0 0-28 0,0-3 30 0,0-2-67 15,0-2 30-15,0-2-24 0</inkml:trace>
  <inkml:trace contextRef="#ctx0" brushRef="#br0" timeOffset="148217.78">18596 12418 1477 0,'5'-4'56'0,"-2"2"-34"0,6 2 68 0,-5 4-46 0,-3-1 18 15,2 1 12-15,2-1-5 0,3 2 17 0,0 1-45 0,1 0 47 16,-1 1-65-16,8 1 56 0,-2 0-18 0,2 3-4 15,0 1 5-15,0 0-14 0,-2 2-16 0,3 2-11 16,-4-4-3-16,1 3-6 0,-3 1-6 0,1-1-7 16,-2 0-1-16,-3-2 2 0,-1 1-1 0,-1-1 0 0,-2-2-17 0,0 2-23 15,-3-3-17-15,2 1-31 0,-2-2-28 0,3-3 11 16,-2 1-80-16,-1-3-6 0,0 0-51 0</inkml:trace>
  <inkml:trace contextRef="#ctx0" brushRef="#br0" timeOffset="148548.87">18673 12430 1680 0,'5'0'-31'0,"-2"2"63"0,2 4-32 16,-2 1 10-16,2 1-1 0,-1 4 7 0,-3-2 7 0,5 4 17 15,-8-1 41-15,6 4-60 0,-4-3 32 0,1 0-3 16,-1 4 7-16,3-3 0 0,-3 2 2 0,0 1-14 0,2 2-12 16,1-4 4-16,-1 4-3 0,-1 1-1 0,1 2-8 15,-2 0 5-15,3 0-7 0,-3 2-3 0,4 2 2 16,-4 0-3-16,1 1 1 0,1-2-4 0,0 3 1 16,-4-2-11-16,2-2-5 0,0 2 3 0,0-2-2 0,0 1-1 15,0-3-5-15,0-1 4 0,0-2 0 0,0 0 4 0,-2-3 0 16,1-2-5-16,-3 0 1 0,1-2 1 0,1 0 3 15,-1-2-2-15,-2-2-16 0,2 0-19 0,0-3-18 16,1 4-19-16,-3-4-27 0,5-1-31 0,1-3 21 16,2 2-70-16,-3-4 12 0,3 0-37 0</inkml:trace>
  <inkml:trace contextRef="#ctx0" brushRef="#br0" timeOffset="149156.56">18798 13258 1470 0,'0'-7'63'0,"4"2"-38"0,-4 4 8 0,0-1 1 0,1 0 3 0,6-1 4 0,-3 3-1 0,3-3 0 0,7 3-61 16,-1-3 40-16,7 1-11 0,5 1-3 0,7-1 2 15,4 2-4-15,7 0 0 0,8 3-1 0,5-2-2 16,9 3 2-16,5 1 1 0,9 0 2 0,5 2-1 0,6-1 5 16,5 3 2-16,-2 0-5 0,6 0 1 0,-2 0-5 0,1 2-2 15,0-1 0-15,-4 2-4 0,-1-1-7 16,-3-1 2-16,3-1 3 0,-4 0-2 0,-3-1 2 16,-1-2 7-16,-3 0 3 0,-4 1 3 0,-3-1 4 0,-3-3 0 15,-6 2 4-15,1-3 1 0,-7 0 3 0,-8 0-4 16,-6-2-4-16,-2 0-1 0,-8 0-1 0,-3-2 0 0,-6 0 3 15,-5 0 3-15,-9-1 11 0,-2-2 14 0,2 5 7 16,-8-6-1-16,-2 4-3 0,-5-3-2 0,-3 1-2 16,0 0-2-16,-4 1-14 0,3 1-11 0,-4-4-5 0,1 3 4 15,0 1 9-15,-3-3 4 0,6 3 0 0,-1-2 1 16,3 3-3-16,-2-2 2 0,6 2-3 0,-4 0-3 16,4 1-2-16,0 0-4 0,0 0-5 0,0-3-1 0,0 6 5 15,0-3-9-15,0 1 5 0,0-1-3 0,0 0-5 16,0 0 2-16,0 0 1 0,0 1 3 0,0 0-1 15,0 1 12-15,0-1 0 0,0 2 6 0,0 1 11 0,0 0 3 16,0 3 4-16,0 1 12 0,0 1 7 0,0 4 3 16,0-1 1-16,0 4-3 0,0-1-7 0,0 5-4 0,0-2 10 15,0 6-4-15,0-3 1 0,0 7 2 0,0-3 6 16,0 4 3-16,0-2 2 0,0 2 0 0,0 1-4 16,0 1-11-16,0 2-9 0,0-1-11 0,0 0-7 15,0 2-4-15,0 2-3 0,4-2-5 0,-3 1-7 0,4-2 5 16,-1-4-6-16,1-2-1 0,-2-5-4 0,2 2-3 15,-2-8-6-15,-3-3-37 0,4-4-49 0,-4-7-63 16,0 2-77-16,-4-4-85 0,1-4-76 0</inkml:trace>
  <inkml:trace contextRef="#ctx0" brushRef="#br0" timeOffset="150297.25">15852 11280 1586 0,'-12'-8'64'0,"14"-2"-42"0,-9 6 5 16,7-1 23-16,-6 0 6 0,4 3 4 0,5-2 4 0,-3 4 7 15,5 0-63-15,-5 2 54 0,5 2 12 0,-7 1-4 16,11 4-5-16,-7 2 4 0,5 5 11 0,-7 4 1 0,4 5 1 16,-5 3-8-16,4 5-12 0,-5 2-14 0,2 2 0 0,-3 4-5 15,-2 1-10-15,2 1-7 0,1 0 2 0,1 2-4 16,-3-4-3-16,2 2 2 0,0-1-3 0,-1 0-5 0,3 0-2 15,0-2-8-15,-3-2 2 0,0 0 0 0,-1-1-2 0,1-2-5 16,-2 0-2-16,0-5-19 0,1 2-23 0,4-5-26 16,-3 0-41-16,6 0-46 0,-14-3-46 0,11-5-16 0</inkml:trace>
  <inkml:trace contextRef="#ctx0" brushRef="#br0" timeOffset="150723.76">15805 12234 1539 0,'-3'0'56'0,"-7"0"-34"0,10 1 3 16,-5 2 5-16,10 1 6 0,-8-3 6 0,14 5 12 16,-6-6 6-16,9 3-59 0,-1-1 36 0,-2-2 1 0,11 0-3 15,-1 3-8-15,9-1-4 0,4 0-11 0,9 2 15 0,9-3 11 16,12 4 3-16,10 0-4 0,18 4-2 0,13-1 10 0,16 4 8 16,5-4 3-16,14 1-19 0,8 1-7 0,15 0-4 15,9 2 4-15,4 0-4 0,8 0-10 0,4 2-9 16,4 1-1-16,4 2 0 0,7 4-3 0,3-3 4 15,4-1 0-15,2-1 8 0,-5 2 0 0,0-1 11 16,-3-3 11-16,-3-1 3 0,-13-1 0 0,-5 0 0 0,-12 1-2 16,-13-4-3-16,-9 2 4 0,-5-3-9 0,-11 0-11 15,-13-1-9-15,-9 1-2 0,-13-5-7 0,-15 3-1 16,-10-6-4-16,-18 2-31 0,-15-2-32 0,-18 0-52 0,-15-2-46 16,-19-4-26-16,-6 1-102 0</inkml:trace>
  <inkml:trace contextRef="#ctx0" brushRef="#br0" timeOffset="152213.29">15789 11135 1470 0,'0'1'2'0,"-3"1"-4"0,4-1 10 0,-6-1 13 0,3 0 10 0,6 3-36 16,-4-1 64-16,5-1-53 0,-5 0 66 0,6 0-44 16,-2 5-5-16,2-5-7 0,1 0-10 0,0 2 40 0,4-1-64 15,-1 0 60-15,6 1-63 0,-4-2 61 0,9 1-1 16,-1-1-7-16,4 1 8 0,6 1-3 0,9-1 1 16,8 2-8-16,8-1-2 0,8 1 0 0,13 2 9 0,11 1 4 15,14 1-5-15,12-1-1 0,5 2-1 0,5 1-1 16,14 0-3-16,8 3-12 0,8-1-18 0,9 0-2 15,5 2-4-15,6 0 2 0,4 0-1 0,3 1 1 16,5 1-8-16,4 0-10 0,0 0-9 0,1 0-3 0,3 0 2 16,-2 1-2-16,0 0-3 0,-1 1 7 0,-6-3 4 15,-6 0 12-15,-7 1 13 0,-10-1 1 0,-11-1 1 0,-12 0-4 16,-7-1 3-16,-4-2-1 0,-15 2 1 0,-6-5 0 16,-12 0-2-16,-17-1 2 0,-8 0 0 0,-8-3 5 15,-9 0-1-15,-16-3-3 0,-6 0 0 0,-11-1-3 0,-6-1 3 16,-7 0 0-16,-6-3 0 0,-8 0-3 0,-6 1 5 15,1-1-2-15,-4 1-3 0,4-1 5 0,-4-1-1 0,7 2-3 16,-2 0-1-16,4-1 2 0,2 3 0 0,-1-3-5 16,4 3 9-16,1-2-2 0,2 3 1 0,-1-2 1 15,2 2 1-15,3-2-2 0,0 2-2 0,0 0 8 16,0 0-11-16,2 0 0 0,-2 0 0 0,-3 0 2 0,2 0 2 16,-1 0-1-16,0 2-1 0,-2-2-3 0,1 0 8 15,-4 2-1-15,3-2-2 0,2 0-5 0,-2 0 0 0,0 0 4 16,0 0 3-16,0 0 2 0,0 0 2 0,0 0 4 15,0 0 3-15,0 0 7 0,0 0-1 0,0-2 3 16,0 2-2-16,1 0 1 0,-1-2-2 0,0 2-2 16,0 0-3-16,0 0-1 0,0 0-2 0,0 0-4 0,0 0 2 15,3 0-6-15,-3 0-3 0,0 2 0 0,0-2-3 16,0 2 5-16,0-2 18 0,0 5 1 0,0-1 1 0,0 3 2 16,0 0 3-16,0 1 0 0,0 1 3 0,0 4-4 15,0-2-11-15,4 2 5 0,-4 3 4 0,4 1 5 0,2 1-1 16,1 4 1-16,-1 0-2 0,2 0 3 0,1 3-1 15,3 3-8-15,-4-1-3 0,1 2-1 0,2 0 4 16,-3 2 3-16,0 2 8 0,1-1 5 0,-4 2-2 16,2 1 0-16,-1-1 1 0,-3 0-7 0,5 2-4 0,-4-4-7 15,-2 1-6-15,1-6-8 0,2 0-1 0,-3 1-3 16,3-3 0-16,-4 1 1 0,7-3-2 0,-7-1 4 16,6 4 3-16,-6-2-9 0,4-2-1 0,0 1 2 0,0-3 2 15,0 2-3-15,1-2 3 0,-2-3-3 0,0 0 1 16,-1 2 3-16,2-4 1 0,-2-1-1 0,-1 1-4 0,-2-3 7 15,0 1-7-15,0 0 4 0,0-2-5 0,-2-3 1 16,-1 3 0-16,-1-3-3 0,1 1 3 0,-2 0 0 16,4-3 2-16,-4 2-3 0,-3 0 3 0,5-2-7 15,-3-1-1-15,-1 1-24 0,-1-3-15 0,-1-2-40 0,1 0-36 16,-6 1-68-16,5-5-76 0</inkml:trace>
  <inkml:trace contextRef="#ctx0" brushRef="#br0" timeOffset="152971.32">22105 11986 1976 0,'0'0'-35'0,"0"0"12"0,-14-75 59 0,14 75 13 0,0 0 22 16,0 0 6-16,0 0 18 0,0 0 47 0,0 0-13 0,0 0-32 15,-9-60-17-15,9 60-18 0,0 0-17 0,0 0-8 16,0 0-11-16,0 0 3 0,0 0 8 0,0 0 9 0,0 0-2 15,0 0-6-15,0 0-4 0,0 0 4 0,0 0-6 16,-13 156-19-16,18-125-4 0,-2-3-8 0,-2 1 0 16,4-2 6-16,1 0-4 0,-1-2 0 0,0 0-2 0,1-3 0 15,1 0-19-15,0-2-20 0,0-6-25 0,-3 4-26 16,3-5-35-16,-2-2-23 0,2-3-37 0,0-3-27 16,-1-2 14-16,-1-3-22 0,0 3-30 0</inkml:trace>
  <inkml:trace contextRef="#ctx0" brushRef="#br0" timeOffset="153176.38">22293 11776 2017 0,'4'-11'-40'0,"3"6"11"0,0 5 31 0,-4 5 6 0,3 6 17 0,-3-3 4 0,5 6 7 16,-2 4 4-16,1 1 42 0,-1 7-10 0,2-3-30 15,1 4-5-15,-4-1-17 0,3 4 2 0,0 1-9 0,1-1-2 16,1 1-4-16,-3-2 1 0,2-1 0 0,-1-2-1 15,0 1-3-15,-2-4-27 0,-1 1-21 0,-2-5-38 16,1 0-31-16,1-4 16 0,-1-3-48 0,-4-2-77 0</inkml:trace>
  <inkml:trace contextRef="#ctx0" brushRef="#br0" timeOffset="153377.66">21842 12039 1720 0,'4'0'7'0,"2"0"14"0,5-4 21 0,6 4 6 0,1-4 8 15,3 3 6-15,1-1 2 0,9 2 0 0,-1-2-4 16,8 2-13-16,0 0-23 0,6 0-6 0,2 2-9 16,3-2-6-16,-1 2-6 0,-1 2-17 0,1-3-25 0,-4 3-23 15,-3-1-33-15,-3-3 15 0,-8 2-31 0,-1 1-34 16,-7-2-38-16</inkml:trace>
  <inkml:trace contextRef="#ctx0" brushRef="#br0" timeOffset="153555.42">21863 12188 2091 0,'-4'5'-35'0,"0"-2"36"0,14 0 17 0,-3-1 17 15,10-2 19-15,6 0 6 0,6 0 3 0,2 0 4 16,7-5 34-16,9 5-36 0,3-4-14 0,5 4-19 15,2-3-19-15,1 2-4 0,2-3-6 0,4 1-9 0,-4 3-28 16,1-2-30-16,-5 4-49 0,1-4-32 0,-7 0-5 16,-2 1-60-16</inkml:trace>
  <inkml:trace contextRef="#ctx0" brushRef="#br0" timeOffset="153972.56">23174 12002 1799 0,'1'-10'24'0,"-2"0"22"0,-1-2 32 16,-2 2 20-16,-1-1 8 0,-1-1 15 0,1-5 9 0,2 6 8 16,-5-3-20-16,5 4-22 0,-2-2-30 0,0 5-20 15,-3 2 2-15,5 0-10 0,-8 3-2 0,5 4-5 16,-4 3 3-16,-1-1 3 0,0 6 0 0,-2 1 10 16,-1 3 0-16,0 2 1 0,-2 3 5 0,2-3 1 0,3 6-5 15,-3-2 7-15,4 2 7 0,-4-3-3 0,8 1 4 0,-2-1-7 16,4 1 2-16,1-2 3 0,3-1 1 15,3-1-10-15,2 0-2 0,5-3-9 0,1-2-12 0,5 4-1 16,-2-6-11-16,5 2-13 0,3 0-30 0,0-6-27 0,4 4-49 16,2-3-34-16,-1-4-51 0,-2 0-46 0,4 3-66 15,-3-5-42-15,1-5 1 0,-4 1-54 0</inkml:trace>
  <inkml:trace contextRef="#ctx0" brushRef="#br0" timeOffset="154315.28">23451 11958 1791 0,'-5'-5'19'0,"5"1"21"0,-3 0 30 0,0-1 22 0,0 4 11 0,-5-1 14 0,3 4 18 15,-4-4 7-15,2 7-11 0,-2-2 0 0,0 3-19 16,0 1-26-16,1 1-7 0,-1 5-14 0,0-3-18 16,1 3-4-16,-1-3-9 0,5 6-23 0,-3-4-4 15,3 2 9-15,1-1-1 0,1 2 2 0,1-2 5 0,2 3-2 16,1-2 6-16,4 2 1 0,-2-5-3 0,4 3-10 15,1-3-1-15,1 1 0 0,2 0-3 0,0-2-2 16,4-4-6-16,-2 3-2 0,4-4-3 0,-2-1-1 0,1 1-10 16,2-5-11-16,-3 0-12 0,-1-5-11 0,1 1-18 15,-3-6-5-15,3 4-4 0,-7-8 2 0,2 6 8 0,-3-6-2 16,-3 3 9-16,0-4 3 0,-4 0 16 0,-1 2 7 16,0-2 1-16,-3-2 4 0,-2 1 3 0,-1 1 10 15,-2-3 1-15,-3 2 7 0,1 0 5 0,-2 3-3 0,-2 0 5 16,1 2-3-16,-1 1-2 0,3 1 2 0,-3 4-2 15,2 3 2-15,0 0-2 0,1 4 4 0,1 0-6 16,0 2 6-16,1-1-12 0,5 4-22 0,-3-3-25 0,4 4-29 16,0-1-22-16,3 1-31 0,3-4 18 0,0 0-50 15,4 3-37-15</inkml:trace>
  <inkml:trace contextRef="#ctx0" brushRef="#br0" timeOffset="154955.18">23730 11958 1968 0,'0'-7'-25'0,"-2"2"4"0,2 5 27 0,-2-1 7 0,1 1 3 0,1 0 17 0,0 1 22 16,0 4 21-16,0-1 46 0,1 5 16 16,1-1-20-16,0 6-3 0,-2-1 8 0,0 4-2 0,-2 2-22 15,0-1-17-15,1 2-23 0,-6-1-18 0,6-1-7 16,-4-2-5-16,1 2-11 0,0-1-17 0,0-2 4 15,-1-2-6-15,1 1-2 0,3-2 3 0,-1-1-2 0,0-2 4 16,2 0-3-16,-1-3 3 0,1 1-2 0,0-5 0 16,0 0 2-16,0-1-13 0,0-4-20 0,1 1-8 15,-1-5-5-15,0 5-3 0,0-6-4 0,2 2 1 16,0-5-5-16,-1 3 7 0,-1-3 22 0,4 0 6 0,-4-1 3 16,4-1 6-16,-3-3 5 0,3 0-4 0,-3-3 8 15,-1 0-1-15,3-2-1 0,-3-2 4 0,4 3 2 0,-1-3-3 16,0-2 3-16,4 4 12 0,0 2 1 0,-1 2 6 15,4 4 2-15,0 2-4 0,1 3 4 0,-2 4 12 16,5 4 2-16,-4 3 1 0,-1 1 2 0,1 3 0 0,1 2 1 16,-2 2 0-16,1 2-6 0,-2 2-7 0,1 0-5 15,-2 3-7-15,-1 1 4 0,2 0 2 0,-4-1 4 16,1 1 1-16,-1 0 3 0,0 0-3 0,0-1-5 0,-1-2-1 16,-2-1-6-16,-1 0-7 0,0-1-2 0,0-4-3 15,0 2-3-15,5-5 2 0,-10 1 0 0,5-3-2 16,5 0 0-16,-10-1-1 0,10-4-2 0,-5 1 3 0,0-1-3 15,0-1 1-15,1-3-7 0,-1-1-4 0,2 0-13 16,-1 0 3-16,1-5-6 0,1 1-2 0,-1-4 5 16,0 2 1-16,-1-5 1 0,2 1 10 0,2-3 10 0,-2 0 0 15,2-1 4-15,0-1-2 0,1 0 2 0,0-2 0 0,4 1 0 16,-1 1-1-16,-1 1-3 0,3 4 0 16,0 1 2-16,-3 3 5 0,2 3-5 0,-1 1-1 0,-1 7 4 15,-2 2 2-15,3 4 1 0,-2 1 1 0,-1 4 4 16,-1 3-5-16,0-1 6 0,0 4 1 0,-2 1 0 15,0 0-2-15,-3 1 5 0,0-1 1 0,0 3-11 0,0-2 7 16,0 1-11-16,0 0 6 0,0-2-4 0,0 1-2 16,0-3 0-16,0-1-12 0,0 0 2 0,3-3-44 15,-1-5-24-15,-2 5-45 0,1-5-41 0,-2 1-29 0,4-6-53 0,-2 2-15 16,1-1-91-16</inkml:trace>
  <inkml:trace contextRef="#ctx0" brushRef="#br0" timeOffset="155420.88">24254 11956 1775 0,'0'0'4'0,"5"2"29"0,-4-2 21 0,2 0 21 0,-3 3 23 0,4 2 17 16,-3-1 20-16,1 3 5 0,0 0 2 0,2 2-16 15,0 2-2-15,-3 0-20 0,2 2-22 0,2 3-13 16,-4 0-18-16,2 1-1 0,1 1 0 0,-4 1-9 0,1 2-22 15,1-3-1-15,-2 2 4 0,0-1-5 0,2 1 0 16,-2-2-4-16,0-2-7 0,0 0-3 0,0-1 1 16,0-2 5-16,0 0-8 0,0-4 4 0,0-2-4 0,0 1-2 0,0-3 5 15,0 1-7-15,0-6 3 0,0 5-2 16,0-3 2-16,0-1-1 0,0-1 0 0,0-3-2 16,0 0-11-16,0-2-3 0,0-2-2 0,0-2-2 0,0-2-2 15,0-1-2-15,0-3-2 0,0 3 6 0,0-5 9 16,0 0 8-16,-2-4-4 0,2-1-3 0,-3-2 1 0,3 0 0 15,-7-1 5-15,6 1-4 0,-5-2-1 0,3 1-4 16,-2 0 12-16,2-1 2 0,1 3-5 0,2 0 1 0,3 2 3 16,0 0 4-16,1 4 0 0,0 2 6 15,2 4-5-15,1 2 4 0,-2 5 6 0,4 3 3 0,3 4 0 16,-2 2-1-16,5 3 3 0,2 1 2 0,3 4 5 16,-2-2 1-16,5 5 3 0,-5 0 11 0,1 4 3 0,0-3-8 15,-3 1 4-15,-1 2-5 0,-3-3 0 0,-3 0-1 16,-4-2 0-16,-2-1-13 0,-6-2-5 0,-5-2 7 15,-5 0-5-15,-4-3 1 0,-7 1-2 0,-6-5-32 0,0-1-42 16,-2 1-47-16,-5-6-59 0,-1 6-74 0,-5-9-97 16</inkml:trace>
  <inkml:trace contextRef="#ctx0" brushRef="#br0" timeOffset="156596.51">24727 12089 1641 0,'1'-4'16'0,"4"1"-21"0,-2 3 74 0,-1 0-44 0,1 0 23 15,0-2 9-15,2 2 32 0,0-3 15 0,-1 3 1 16,0-4 49-16,-1 2-62 0,2-3 65 0,-4-1-12 0,6 1-4 16,-7 3-31-16,5-3-13 0,-3 4-12 0,-2 0-18 15,0 1-5-15,0-2-19 0,0 2-11 0,-4 0-4 0,1 0 6 16,-1 2-3-16,0 2 0 0,-4 0-6 0,1 4-4 16,-4-1 5-16,3 6 7 0,-1 0 5 0,-4 1 3 15,4 2 9-15,1 1-5 0,-1 2 1 0,2-1-3 0,4 0-5 16,0 0-4-16,0 1-3 0,6-4-3 0,-3 2-3 15,6-2 2-15,1 0-4 0,2-3-3 0,2-1-1 16,0-2 2-16,5 1-6 0,0-5-6 0,3-2-2 0,-1 0-4 16,2-3-5-16,2 0-18 0,0 0-15 0,-3 0-22 15,3-2-9-15,-2 0-7 0,0-3-15 0,-2 1-7 16,-1-4-1-16,-5-1 17 0,-1 0 11 0,-3-1 14 0,0-1 8 16,-7-2 6-16,1 0 10 0,-5-1 10 0,-5 0 6 15,2-4 2-15,-2 4 2 0,-4-5 6 0,-3 4 3 16,0-2-4-16,-2 0 6 0,1 1-2 0,-3 1-3 15,1 4 8-15,0 0-3 0,-2 6 0 0,3-1-4 0,0 4 5 16,4 2-6-16,-1 3-10 0,5-1-17 0,2 1-15 16,0 2-18-16,4-1-20 0,-1 3-20 0,4 1-25 0,0-1-11 15,7 2-24-15,0-1 9 0,5 2-18 0,-1-4 45 16,3-3-39-16,0 3 42 0,3-1 0 0,1 0-9 16,1 0-6-16</inkml:trace>
  <inkml:trace contextRef="#ctx0" brushRef="#br0" timeOffset="156953.35">25188 12150 1696 0,'17'-4'-28'0,"-2"-1"64"0,0-1-29 15,-3 1 5-15,1 0 21 0,-4-1 15 0,5-2 7 0,-4 5 16 0,0-4 39 0,-2 1-46 0,-2-1 36 16,-2-2 1-16,0 3-28 0,-6-2-9 16,0 2-8-16,-2 0-16 0,-4 1-11 0,-2 1-16 0,-1 0-2 15,-3 2-1-15,1-1 16 0,-4 2 0 0,-1 1 6 16,0-3 7-16,0 3 0 0,-1 3 1 0,2-2-2 15,3 3-3-15,1-1 1 0,0 2-6 0,2 1 6 16,5-1 0-16,1-1 1 0,1 5 3 0,2-3-1 0,2 2-2 16,3-1-9-16,0 2 2 0,3-1-5 0,2 0-5 15,2 1-4-15,2 0-1 0,1-2-1 0,0 1 3 16,3-1 2-16,0 2-4 0,1 1-5 0,0 1 3 0,-1-2 0 16,1 1-6-16,-1 1 2 0,2 2-4 0,-6 0-1 15,4 1-2-15,-6-2 3 0,-1 0-5 0,-1 0 2 16,-3 0 5-16,-4-4-4 0,-1 1 0 0,-1-3 1 0,-4-2 3 15,-1 2-8-15,-1-2 2 0,-4 0 1 0,2-4-3 16,-2 3 3-16,-4-3-3 0,1 0-1 0,2 0-15 0,-6 0-11 16,5 0-24-16,0 0-22 0,0-2-21 0,1 2-21 15,2-1-27-15,-2-2-33 0,6 3-25 0,-1-5-14 16,7-3 22-16,-4 0-21 0,8 3-35 0</inkml:trace>
  <inkml:trace contextRef="#ctx0" brushRef="#br0" timeOffset="157187.54">25476 12067 2025 0,'5'0'17'0,"-2"-1"29"0,2 1 31 0,-1 1 31 0,-1 1 21 0,-3 1 21 16,1 2 14-16,4-5 23 0,-5 3-5 0,3 3-4 16,0 0-13-16,3 3-10 0,-2-1-20 0,2 0-12 0,2 3-12 15,-2-4-21-15,0 5-7 0,3-4-18 0,-5 7-12 16,4-2-17-16,-3 3 0 0,0 0-7 0,-2-1-2 15,-2 3-7-15,3-1-2 0,-4 3-6 0,1-7-9 0,-1 2-23 16,0-4-18-16,3 0-38 0,2-6-42 0,-4 2-44 16,1-5-69-16,-1-1-57 0,-2-1-49 0,2 1-63 0,1-1-47 15</inkml:trace>
  <inkml:trace contextRef="#ctx0" brushRef="#br0" timeOffset="157579.6">25688 12093 2409 0,'-11'-3'25'16,"5"5"30"-16,3-6 19 0,0 5 28 0,3 0 0 0,0-1 3 0,1 0 0 0,4 2-1 15,5-1-26-15,-3-1-27 0,4 2-19 0,1-2-27 0,2 3-1 16,2-3-3-16,1 0-5 0,1 0 5 0,0 0-4 0,3-3-25 15,-2 1-16-15,3 1-4 0,-2-3-4 0,-2 2-5 16,2-4-9-16,-5 3-19 0,-1-1 2 0,-4 2 4 16,-1 0 1-16,-1-2-12 0,-3 4-7 0,-5-6-13 0,0 6-6 15,0-6 10-15,-2 3-1 0,0-3 13 0,-7-3 60 16,6 4-33-16,-8-4 60 0,1 4-27 0,-4-2 61 16,1 2-36-16,-5 0 74 0,1-1-47 0,-1 11-34 0,-6-7 65 15,6 5-41-15,0-3 52 0,1 5-26 0,4-2 53 16,5 2-61-16,-1 3 66 0,2-2-5 0,5 7-5 15,1-2 8-15,1 5 2 0,0 0-8 0,0 3-8 16,0-1 8-16,0 4-8 0,0-2-2 0,0 2-10 0,0-1-16 16,1 1-9-16,1 0-7 0,5-2-6 0,-3-2-12 15,2-1-13-15,1-3-36 0,5-4-40 0,-4 1-48 0,-5-6-55 16,8 1-57-16,-2-5-31 0</inkml:trace>
  <inkml:trace contextRef="#ctx0" brushRef="#br0" timeOffset="157859.45">26345 12047 1855 0,'0'-5'24'0,"0"1"22"0,1 0 21 15,1 0 16-15,-9 4 5 0,4 0 10 0,-6 0 17 16,3 5 12-16,-4-5-21 0,3 9-19 0,-3-3-1 0,2 4-2 15,-4 2 2-15,3 1-5 0,1 3-1 0,-1-1 3 16,0 5 4-16,0-6 16 0,3 6-16 0,0-3-6 16,1-1-4-16,-4 0-2 0,9 0-11 0,-4-1-16 15,8 0-8-15,-4 1-18 0,3-2-2 0,3-1-7 0,0-2-2 16,4-2-6-16,0-1-12 0,3-1-18 0,0 0-31 16,6-3-37-16,-3-4-42 0,5 0-49 0,-3 5-57 0,-2-5-45 15,5 0-13-15,-5 0-48 0</inkml:trace>
  <inkml:trace contextRef="#ctx0" brushRef="#br0" timeOffset="158021.51">26250 12249 2033 0,'-30'-10'29'0,"3"6"32"0,5-5 34 0,2 4 17 0,3 3 33 0,8-1 3 0,0-1 12 0,5 3 0 16,4-2-25-16,9 3-26 0,3 4-27 0,1-5-15 15,7 2-36-15,4-1 0 0,6 0-16 0,3 2-6 0,2-1-3 16,1-1-27-16,-1-3-50 0,0 5-41 0,-5-2-64 15,-3 0-68-15,-5-6-40 0</inkml:trace>
  <inkml:trace contextRef="#ctx0" brushRef="#br0" timeOffset="159488.67">16127 11462 1871 0,'-4'2'16'0,"-4"-4"7"0,5 1 16 0,1 1 17 0,2-3 13 0,0 3 15 0,-3 0-1 0,3 0 8 0,-2-1-7 15,4 1 6-15,-2-1-11 0,5 1-13 0,-2-3-14 0,0 2-15 16,5-2 2-16,1 0-4 0,-1 0-9 0,2 2-10 15,2-2-1-15,1 2-5 0,3 0 2 0,-2-1 0 16,2 2 4-16,0 0-1 0,3 0 9 0,-2 2-4 16,2-2-1-16,2 1 1 0,-4-1 0 0,4 1 3 0,-1-1-6 15,-1 0-6-15,0 0-9 0,-3 0 4 0,1 3 1 0,-2-3-8 16,-3 1 1-16,-1-1-5 0,-4 2 5 0,-1-1 0 16,-1 1 6-16,-4-1 0 0,-1 2-3 0,-1 2 9 15,-4 0-2-15,2 3 4 0,-5-1 0 0,0 4 2 0,-6 1-1 16,4 3-1-16,-6 1 1 0,2-1 8 0,-2 4 3 15,-2-1-2-15,0 4-1 0,2-4 2 0,-1 4-3 16,1-2-2-16,1 2 0 0,-5-2-8 0,3 0-3 16,3 2 1-16,-4-3 0 0,2 1 1 0,-1 1 9 0,3-3-2 15,1 1 0-15,0-1-3 0,5-4-3 0,1 1 0 16,2-3 0-16,0-1-1 0,4-3-16 0,-1-1 6 0,4-3 0 16,-2 0 3-16,0-3 2 0,1 1-5 0,2-2 1 15,1 0 1-15,-1 0 4 0,0 0-5 0,3-2 4 16,0 1-3-16,1-1-1 0,3 0 2 0,-3-2 0 0,1 2-3 15,2-1 0-15,-1 1 4 0,2 2-7 16,0-2 2-16,2 2 1 0,-2 0-1 0,3 0-1 0,2 2 1 16,-1 0-3-16,3 1 13 0,4 1 2 0,-1 2-4 15,1-3 4-15,2 6 0 0,-1-4-5 0,1-1-4 0,0 2-7 16,-2-5-33-16,-6 1-23 0,5-2-36 0,-9-3-42 16,2 1-35-16,-2-2-47 0,-3 2-46 0,-3-9 8 0,1 6-36 15</inkml:trace>
  <inkml:trace contextRef="#ctx0" brushRef="#br0" timeOffset="159682.85">16221 11758 1992 0,'-13'-7'18'0,"5"0"32"0,5 4 26 0,-2-2 30 0,-2 4 22 0,5 0 23 0,1 1 9 0,1 0 21 15,1 1-3-15,3-1-23 0,0 4-9 0,2-4-20 0,2 2-12 16,-1-2-8-16,8 0-7 0,-2 0-18 0,4 0-19 15,1 0-3-15,2 0-21 0,1 2-9 0,0-1-9 16,-3 1-43-16,4 1-29 0,-2-3-38 0,0 0-49 16,0 0-55-16,-2 2-60 0,-2-2-70 0,1 0-46 0</inkml:trace>
  <inkml:trace contextRef="#ctx0" brushRef="#br0" timeOffset="160409.43">16956 11653 2009 0,'0'-1'-38'0,"2"-4"18"0,-2 3 28 0,0-2 25 0,-3-1 15 0,1 1 23 16,1 0 14-16,-3-1 22 0,1-2 47 0,2 2 9 15,-4-1-21-15,1 2-19 0,1-1-3 0,-3 5-1 16,2-5-7-16,0 5-20 0,1-3 4 0,1 3-23 0,-1 0-8 16,0 3 0-16,1-1-3 0,-1 2-8 0,-3 4 1 15,3 1 5-15,2 2-8 0,-3 2-1 0,1 4 2 16,1-2-6-16,2 5-7 0,0-1-9 0,0 3-13 0,0-2-4 16,2 2-5-16,-2-1-5 0,0 1-3 0,3-3 6 15,-3 2-10-15,4-2-8 0,-1-2-26 0,-2 2-33 16,1-4-30-16,2-1-24 0,-4-1-40 0,3-1-45 0,-3 0-45 15,0 2-41-15,-3-6-17 0,6 0 15 0,-6 0-42 16</inkml:trace>
  <inkml:trace contextRef="#ctx0" brushRef="#br0" timeOffset="160609.43">16750 12004 2057 0,'-4'0'23'0,"4"-4"21"0,3 2 21 16,-2-3 5-16,1 3 6 0,5-3 13 0,1 3 11 0,2-2 1 16,3 4-22-16,3-1-17 0,3 2-21 0,1-1-4 15,6 2-7-15,-2 0-13 0,3 0-12 0,3 1 0 0,-4 0-3 16,1-2 0-16,-2-1-4 0,-4 0-16 0,0 0-23 16,-7 3-28-16,0-6-28 0,-6 8-28 0,-1-7-27 15,2-1-42-15,-3 2-2 0,-1 1-56 0</inkml:trace>
  <inkml:trace contextRef="#ctx0" brushRef="#br0" timeOffset="160799.99">16839 11700 1984 0,'-11'-17'-39'0,"6"0"11"0,4-1 18 0,2 8 19 0,1-2 5 0,6 2 19 15,4 1 13-15,1 3 11 0,4 2 57 0,4 3 4 16,1 1 0-16,2 0-14 0,-1 3-2 0,-3 3-18 15,0 3-12-15,2 0-15 0,-3 3-18 0,-3 0-10 0,-3 2-20 16,-3-1-4-16,0 1-21 0,-3-1-45 0,-4 1-45 16,-1 2-37-16,1-4-65 0,-2 3-59 0</inkml:trace>
  <inkml:trace contextRef="#ctx0" brushRef="#br0" timeOffset="161205.03">17280 12130 2066 0,'-3'-2'20'0,"3"-3"36"0,3 1 37 0,-3 1 27 16,3 1 22-16,-6 2 14 0,3-3 21 0,0 2 15 0,3 0-5 15,-3 2-26-15,0-2-34 0,4 1-21 0,-3-5-20 16,4 5-16-16,2-3-18 0,3 0-17 0,2 0-10 15,0 3-11-15,4 0-5 0,-2 0-7 0,5 3 0 0,-2-2 0 16,1 1-6-16,1 1-4 0,-1 1-19 0,-1-1-13 16,-3 2-16-16,-2-2-23 0,1 3-15 0,-5-6-35 15,5 3-41-15,-8 2-47 0,-2-2-35 0,-2-6-50 0,1 5-72 16</inkml:trace>
  <inkml:trace contextRef="#ctx0" brushRef="#br0" timeOffset="163330.35">17953 11798 1431 0,'6'-2'51'0,"-2"1"-40"0,0-2 72 0,0 0-36 0,0 2 16 15,2-4 16-15,2 3 7 0,-5-3 18 0,3 0-40 16,-3-1 45-16,2 3-56 0,-1-5 43 0,0 0-5 15,-2 3-3-15,1-2 3 0,-3 3-15 0,-3-3-14 0,1 1-4 16,-2 3-13-16,0-2-9 0,-2 2-13 0,-1-2-10 16,-2 4-6-16,0-1-6 0,-1 0 3 0,-2 1-4 15,-1 1-3-15,-3 1 2 0,3 3 8 0,-3-3-1 16,-1 5-5-16,4-2 3 0,-4 1 1 0,4 1 7 0,-4 2 12 16,7-3-2-16,-2 3 1 0,2 0 2 0,2 1 5 15,5-1 5-15,-2 2 3 0,3-1-6 0,2 0-8 0,0 0-4 16,4 2-2-16,-1 0-1 0,4 1-3 0,-1-2-5 15,2 2-3-15,4-4 2 0,-2 1 1 0,4-1 2 16,1 1-3-16,-1-2-5 0,3 2 2 0,4-2-5 0,-5 1 5 16,2-1-3-16,2 2-7 0,-2 0 4 0,0 0 5 15,-2 0-4-15,-2-1-4 0,0 3 4 0,-3-3-3 16,-2 0 3-16,-2 0 1 0,-2 1 0 0,-2-2-7 0,-1 0 1 16,-4 0 8-16,-1-2 0 0,0 1 1 0,-4-1-2 15,-2-1 0-15,-2-1-2 0,-1-1 1 0,-1 0 2 16,-4 0-8-16,0-2 1 0,1-2-1 0,-3 0-6 0,1 0 1 15,0-3 1-15,-2 0-3 0,3 3-2 0,0-7 0 16,1 5-14-16,2-2-10 0,1 0-2 0,1-3 1 0,4 2-9 16,2-1-14-16,-1 2-15 0,2-1-16 0,-1 0-11 15,6 0-20-15,0 0-27 0,0-2-34 0,4 1 4 16,2 2-31-16</inkml:trace>
  <inkml:trace contextRef="#ctx0" brushRef="#br0" timeOffset="163703.5">18238 11749 1799 0,'5'-10'22'0,"0"3"23"0,0 2 27 16,3-2 25-16,-5 4 16 0,3 0 17 0,-3 3 6 15,2-2 19-15,0 4-1 0,-2-1-19 0,2 3-32 16,-3 2-20-16,1 1-11 0,0 2-12 0,-2 1-5 0,-1 4-22 16,0-3-20-16,-1 3-4 0,-4 1 10 0,2 1-5 15,-2-2-5-15,4 2-4 0,-4 0-4 0,-2 1 2 16,2-2 2-16,-2-1 1 0,2 2-4 0,0-3 1 0,-3 3-2 16,5-4 1-16,-3 2 2 0,1-5-3 0,2 2 2 15,2 0-1-15,-1-3 2 0,0 0 4 0,4 0 7 0,-2-3 1 16,0-1 7-16,3 2 5 0,4-2-4 0,-2 0 0 15,0-1-2-15,7-2-5 0,-3 0-6 0,8 1-3 16,1 0-5-16,-1-1-5 0,5 0 2 0,0-1 2 0,-1 1-3 16,4-1-14-16,-1 0-21 0,-1-2-28 0,-2 2-28 15,-2-5-33-15,-4 4-36 0,-3 1-45 0,-4 0-52 0,-2-6 1 16,-1 4-69-16</inkml:trace>
  <inkml:trace contextRef="#ctx0" brushRef="#br0" timeOffset="164284.15">18895 11854 1743 0,'6'-6'11'0,"-1"-4"27"0,3-1 14 0,-5 3 20 0,2-2 19 0,-5-1 12 16,0 3 7-16,-2-4 7 0,-2 3 0 0,-3-2-17 15,4 2-14-15,-3 1-17 0,-1 1-18 0,-3 0-11 16,0 3-5-16,-5 1-6 0,1 2-5 0,-2 1 8 0,-1-2 4 15,-3 4 4-15,0-1-2 0,0 4 4 0,0 0-1 16,0 0 4-16,-2 1-11 0,5 2-14 0,0-3-4 16,4 6-8-16,-1-3 4 0,4 2 4 0,0 1 3 0,5 0 7 15,-2-2 11-15,6 1 0 0,-3 1 5 0,6 2 3 16,0-3 1-16,4 2-2 0,-3 0-2 0,11-2-10 0,-4 0-4 16,4 0-4-16,0 0-5 0,2-1-3 0,0-3-5 15,-1 2-1-15,1-2-7 0,2 1-2 0,-1-1 2 16,0-1-3-16,0 1-1 0,-2-1-3 0,0 3 3 0,-1-3-2 15,-2 1 0-15,-2 2 2 0,-2-3 1 0,-2 3 1 16,-1 0 0-16,-4-1 4 0,-1 2-4 0,-3 0 2 16,-2 0 4-16,1 0-2 0,-4-1-3 0,-2-1-2 0,1-1 6 15,-2 1-3-15,-2-2 3 0,0-3-2 0,3 1-7 16,-5-1 3-16,0-2-1 0,0 0 6 0,3 0-5 16,-1-2 3-16,0 1-5 0,-1-3-1 0,4 1 8 15,1 0-4-15,-2-2 2 0,6 0-9 0,-3-3-18 0,3 1-17 16,2 0-20-16,-3-4-11 0,6 3-37 0,-1-1-34 15,-1-1-37-15,0 5-42 0,1-2-40 0,6-2 3 0,-4 6-73 16</inkml:trace>
  <inkml:trace contextRef="#ctx0" brushRef="#br0" timeOffset="164569.1">19143 12179 2274 0,'-6'-5'28'0,"-2"7"33"0,3-5 23 0,5 3 29 0,-4 3 11 0,0-3 13 0,1 1 22 16,3-1 8-16,0 6-11 0,0-6-24 0,3 5-15 16,2-6-30-16,3 2-8 0,1 0-13 0,4-1-18 0,0 0-11 15,4-1-16-15,4 2-12 0,-4-2-6 0,4 1 1 16,-5 0-1-16,4 0-3 0,-3 0-4 0,-1 1 5 15,1-1 0-15,-4 0 3 0,4 3-4 0,-5-2 0 0,-3 1-1 16,1-2-2-16,-2 1-17 0,-4-1-24 0,0-1-33 16,-3-1-28-16,-1-2-50 0,-1 3-50 0,-1 2-64 15,-3-3-51-15,0-4-26 0</inkml:trace>
  <inkml:trace contextRef="#ctx0" brushRef="#br0" timeOffset="165656.82">19834 11958 2066 0,'-1'-3'-38'0,"1"-1"35"0,0-1 12 0,0 4 27 0,-4-2 17 0,4 3 13 0,-1 3-3 16,1-3 6-16,0 1 52 0,-3-1-17 0,3 5 68 0,-2-3-102 16,2 5-8-16,-2 3 6 0,1-1 9 0,-2 5-2 15,2 0-11-15,1 0-18 0,-2 0-75 0,2 4 76 16,0-4-11-16,0 4-13 0,0-4-9 0,-2 1-3 0,2-1-1 15,0 0 3-15,0-1-6 0,0-2-2 0,0 0 0 16,2 0-1-16,-2-2 1 0,0 0-1 0,0 1-2 16,0-3-5-16,2 0 0 0,-2-2 5 0,0 2-1 0,0-3-4 15,0-1 0-15,0-2 4 0,0-1-2 0,1-1 0 16,-2 0 3-16,1-3-5 0,0 0 3 0,-2-1 2 16,2 0 2-16,-2-4-10 0,1 3 4 0,-1-3 2 0,0-1 0 15,1 1 1-15,-2-4 0 0,1 2 0 0,-3-2-7 16,0-1 11-16,4 0-4 0,-5-4 1 0,-1 2-6 0,4-3-3 15,-2 0 3-15,1-1-4 0,0 1 8 0,1-1-2 16,0-2 2-16,0 2-4 0,3 2 10 0,-1 0-3 16,4 2-4-16,1 3 8 0,-1-1-1 0,4 5-3 15,2 1 5-15,2 3 1 0,0 0-4 0,4 3 11 0,0 0 3 16,3 4-2-16,1-2 1 0,0 2 7 0,0 3-2 16,0-2 3-16,-3 4 0 0,-1 0-3 0,-5 0-1 0,2 1 0 15,0 1-4-15,-4 1-7 0,-2 0-5 0,3 1-2 16,-1 0 1-16,-1-2-3 0,-1 2-7 0,-2-1 0 15,-4 2 1-15,-4-1 4 0,1-2-1 0,-3 2 2 16,-3-3 0-16,1 0 2 0,3 0 2 0,-4-1 1 0,3 2-4 16,-4-5 0-16,1 1 5 0,0 0-9 0,-1-1 1 15,-2-1 1-15,0-2 3 0,-2 2-10 0,3-1 7 0,5-2-3 16,-1 1-1-16,2-2 3 0,1 1 1 0,4 0-1 16,0-2-5-16,4 0 7 0,1 1-3 0,2 0 0 15,1-1 4-15,4 1-2 0,-1 1-2 0,2-2 1 0,-2 4 4 16,-1-1 0-16,-2 2-3 0,2 0 4 0,-3 1-7 15,2 0 5-15,-2 1-4 0,4 2 3 0,-5-1-2 16,4 3 0-16,0-3 7 0,0 3-2 0,-3 0 2 0,-1-1-5 16,-3 0 5-16,5 3-1 0,-8-5 5 0,0 2-1 15,0-1 0-15,-5 0-2 0,1-1 3 0,-4-2 3 16,1 2-5-16,-3-4 2 0,0 1-2 0,0-1-3 0,4-1-1 16,-7-1-2-16,8 0 1 0,-6-1-3 0,1-1 3 15,-2 1-3-15,1-1-1 0,-3 0-1 0,1 0-4 16,-1 0-12-16,1-4-23 0,2 1-22 0,0 2-35 15,5-6-23-15,-2 5-43 0,3-3-47 0,2 1-36 0,0-2-33 16,3-1 4-16,6 4-57 0</inkml:trace>
  <inkml:trace contextRef="#ctx0" brushRef="#br0" timeOffset="166178.6">20226 11977 2074 0,'0'-5'20'0,"-1"0"38"0,2 2 33 0,-1-1 15 0,0 2 22 0,-1 2 14 0,1 0-1 16,0 0 8-16,1 3-6 0,-1 2-14 0,0-1-25 0,0 3-11 15,0 0-9-15,3 1-9 0,-6 0 6 0,3-8-2 16,0 0-10-16,0 0-18 0,0 0-10 0,0 0-3 16,0 0-11-16,0 0-5 0,0 0-1 0,3 53-5 0,-1 22 0 15,-2-61-6-15,-2-1 0 0,2-2 0 16,-3 0-3-16,3 1-1 0,0 0-1 0,-1-1 1 15,1-2-3-15,0 1-3 0,0-1-1 0,0 0 1 0,0-1 2 16,0-4-2-16,0 1-2 0,1-2-2 0,-1-1 3 16,0-1 4-16,0-1 1 0,0 0-10 0,0 0-10 15,0-2-13-15,0 1 2 0,0-5 2 0,0 0-8 0,3-3-3 16,-6-1-4-16,6-3 9 0,-3 2 10 0,0-6 10 16,0 1 1-16,2 0-12 0,0-5 7 0,-2 3-6 0,0-4 2 15,0 0-1-15,0-1 2 0,1-1 1 0,-1 1 2 16,4-1 9-16,-1 1 0 0,-2-2 4 0,7 3 1 15,0 0 4-15,0 1-5 0,2 2 6 0,2 2 1 0,-1 4 12 16,0 2 7-16,2 3 4 0,0 3 7 0,-1 3-1 16,-1 2 7-16,1 5-2 0,1 2 9 0,0 2-6 15,-3 0-6-15,2 6 2 0,-2-2-2 0,1 6-2 0,-5 0-1 16,1 3-4-16,-3-3-6 0,-4 4-4 0,4 1-2 16,-8-4 1-16,1 2 3 0,0-1 5 0,-4-3 8 15,3-1 3-15,-7 0 3 0,3-2 2 0,-3-1-5 16,-2-4 1-16,-3-1-7 0,2-1-6 0,-3-2-12 0,-1-4-4 15,0 0-6-15,-2-1-2 0,2-4 3 0,1 0-8 16,-1-5-13-16,0 0-33 0,1 1-17 0,-2-5-36 0,5 1-49 16,-3-2-47-16,4 0-51 0,-8-1-83 0,12 2-78 15</inkml:trace>
  <inkml:trace contextRef="#ctx0" brushRef="#br0" timeOffset="170236.44">8406 13366 1470 0,'-2'-2'4'0,"2"0"7"0,0-1 7 0,-1 2 8 0,5 5-37 0,0-4 57 0,-1 0-40 0,-3 2 44 0,3-4-40 15,-1 4 39-15,1-2-44 0,3 0 48 0,-5-2-15 0,1 2-44 16,-4-4 53-16,4 4-35 0,-4-1 35 0,2-1-45 0,-1 0 41 16,1 2 1-16,0 0 5 0,0 0-1 15,0 0-7-15,0 0 9 0,0 0 1 0,0 0 2 0,0 0-4 16,0 0-2-16,0 0-5 0,0 0-12 0,0 0-5 0,0 0-7 15,0 0-2-15,0 0 6 0,0 0-25 32,0 0 31-17,0 0-22 1,0 0 11-16,0 0 5 0,0 0-2 16,0-18 1-16,0 18-4 0,0 0 3 15,0 0 0-15,0 0 4 0,0 0 2 0,0 0-6 16,0 0 4-16,-8-28 11 0,8 28-3 0,0 0 3 15,0 0-1-15,0 0 0 0,0 0-2 0,0 0 5 0,0 0-11 16,-9-69-9-16,9 69 0 0,0 0 5 16,-13-258-15-16,13 217 0 15,1-2-2-15,-1-4-3 0,0-4-5 0,0 0 1 16,2-1 5-16,-2-7-3 0,0 3 4 0,0 2-5 0,0 2 0 16,-2 2 2-16,2 2 3 0,-4 4 0 0,3 1-3 15,-1 4 0-15,-1 5-2 0,-1-1 1 0,3 3-2 16,1 2 0-16,-2 3 0 0,2 2 2 0,-1 2 0 0,2 5-3 15,-1-1 3-15,2 3 2 0,-2 2 0 0,1 2-1 16,1 2-1-16,1 1 0 0,-3 9-19 31,0 0-29-31,0 0 6 0,0 0-19 16,0 0-17-16,0 0-19 0,0 0-18 0,0 0-22 16,0 0-14-16,0 0 7 0,0 0 31 0,0 0-60 0,30 20 20 15,-30-20-34-15</inkml:trace>
  <inkml:trace contextRef="#ctx0" brushRef="#br0" timeOffset="171172.57">8382 11956 1720 0,'0'0'-35'0,"0"0"56"0,0 0 11 0,-23-10-36 15,23 10 66-15,0 0-22 16,0 0-22-16,0 0 15 15,0 0-6-15,0 0-2 0,0 0-8 0,0 0 5 16,0 0-11-16,100 5-7 31,-77-1-4-31,5-1-2 0,7-1-2 0,6 2 2 16,13-2 1-16,6 1 3 0,11 1-4 0,5 0 3 0,8 1-4 16,7-1 0-16,4-1 2 0,5 1 1 0,5 1-2 15,7-1 1-15,-3 1 5 0,5-1-2 0,8 0-4 0,1 0 7 16,7 0-6-16,4-1 1 0,2 1 0 0,2 0 2 15,9 0-3-15,1-2-9 0,-3 2 6 0,0-4-14 16,3 3 3-16,4 0-5 0,0 0 0 0,3-3-2 16,1 5 3-16,-1-4 5 0,5 3 12 0,-3-1-1 0,-9 0-1 15,-5 0 2-15,-8-2-4 0,-8 3 0 0,-9-4 2 16,-8 0 1-16,-12 0-14 0,-5 0 14 0,-9 0 9 0,-8-4 6 16,-8 3 12-16,-7-4 1 0,-13 1 3 0,-4 0 12 15,-9-2 27-15,-8 1 12 0,-8-1 9 0,-5 3 17 16,-4-6-1-16,-4 5 3 0,-6-3-9 0,0 4-9 15,-3-4-22-15,0 2-17 0,-4 0-19 0,4-1-23 0,-3 4-3 16,1-1-8-16,2-1 4 0,1 2-1 0,-1-1-1 16,3 1-2-16,0 2-6 0,2 0 3 0,1 0-1 0,0 0 4 15,6 0-4-15,-1 0-1 0,2 0 1 0,4 0 0 0,2 0 9 16,1 0-5-16,1 0 1 0,4 0-3 16,-2 0 1-16,3 0-1 0,-1-2 1 0,-2 2-2 15,1-2 2-15,1 1 6 0,-3-1-4 0,0-1-1 0,2 2 1 16,-3 0-4-16,-2-3-3 0,2 3-6 0,-4-1-6 15,2 2-6-15,-7 0 3 0,1-2 1 0,-4 2 1 0,3 0 6 16,-4 0 1-16,2-1 1 0,2 1 7 0,2-2 8 16,0 2-1-16,2-2 0 0,0 2-2 0,-4 0 1 15,0-2 1-15,3 2 5 0,-3 0-4 0,4 2 0 0,1-2-4 16,3 0 3-16,4 2-1 0,6-2 0 0,5 2-2 16,2-1 8-16,6-1-5 0,-2 2-4 0,1-2 4 0,1 2-1 15,-1-1 2-15,-1 2-3 0,-1-2 1 0,-2 0-2 16,-4 0 1-16,-1 1 0 0,-5-1 2 0,1-1-2 15,-9 2 4-15,2-2-1 0,-4 1-4 0,-2-1 2 0,-1 0 3 16,-2 0 1-16,-2 2-1 0,2-2 0 0,1 2-1 16,2-2-2-16,0 2 5 0,1-1-2 0,-2 1-2 15,6 0-1-15,-2 0-1 0,1 1 1 0,-3-1-6 16,0-1 6-16,-3-1 0 0,-1 1-1 0,-2-2 4 0,-4 1 1 16,-2-1-1-16,1 1-1 0,-3-2 6 0,-3 1-2 15,1-3 1-15,-2 2 3 0,-1-1-7 0,-1-1 1 0,-1-1 1 16,-4 1 4-16,1-1-5 0,-2 2-3 0,-1-2 0 15,-1 1-1-15,5 1 1 0,-4-1-4 0,5 2-25 16,-1-1-22-16,2 5-30 0,1-4-31 0,3-4-12 0,0 2-55 16</inkml:trace>
  <inkml:trace contextRef="#ctx0" brushRef="#br0" timeOffset="171848.53">15068 11093 1340 0,'5'-8'-2'0,"-1"3"6"0,-2-6 11 0,1 0 4 0,1 0 8 16,-3-2 9-16,2 2 5 0,-1-2-1 0,1 4 6 15,-3-3-41-15,3 3 29 0,-3-2-41 0,0 0 40 16,0 3-51-16,3-4 57 0,-3 1-43 0,-3-4 48 16,3 4-7-16,0-3-34 0,0 3 37 0,0 0-49 15,0 1 46-15,-3 1-58 0,6 4 54 0,-3-3-42 0,-3 2 47 16,3 2-1-16,0-2 5 0,0 4 3 0,0 1 2 15,0-4-2-15,0 2-9 0,0 3-6 0,0-2-4 0,0-1 3 16,0 2 4-16,0 1-5 0,0-3-5 0,0 3 3 16,0-2 3-16,0 2-6 0,0-5-2 0,0 5-8 15,-3 0-6-15,3 0 3 0,0 0-1 0,-2 0-1 0,1 5 1 16,-1-3 2-16,1 2-1 0,1 1 1 0,-4 3 9 16,4-1-3-16,-3 3 7 0,3 5 2 0,-2 0-1 0,2 5 4 15,0 0 7-15,0 2 0 0,2 5-5 0,1 1 3 16,1 5-6-16,-3 1 1 0,2 4-3 0,2-1-1 15,-2 7-10-15,0 0 4 0,-1 1 0 0,1 2-7 0,-3-1 6 16,1 0-5-16,-2-1 1 0,1-2-2 0,0-2 3 16,-2-2 1-16,2-2-2 0,-1-2 3 0,1-1-7 15,0-2-4-15,0-3 0 0,0-2 0 0,1-3-25 0,1 0-33 16,1-2-36-16,-3-1-36 0,7-1-37 0,-6-5-36 16,4-3-11-16,-2 0-63 0</inkml:trace>
  <inkml:trace contextRef="#ctx0" brushRef="#br0" timeOffset="172673.65">15068 10392 1609 0,'5'-3'9'0,"-2"1"-32"0,-2 1 57 0,-2 1-43 0,-1-5 56 0,1 4-33 16,-1 2 6-16,2-2-5 0,0 2-2 0,0-1 37 16,0 3-53-16,0-3 43 0,2 3-56 0,-1-1 34 15,1-2-5-15,-1 0 8 0,1 3 2 0,1 1 1 0,1-2 3 16,-3 4-2-16,2 1 14 0,2 2 8 0,1 2 12 16,-1 3 0-16,1 5-15 0,-2 2 3 0,2 4-4 15,0 2 6-15,-1 2-16 0,0 4-8 0,-1-1-14 16,1 3-1-16,0-2 6 0,-2 2-9 0,0-1-2 0,-1-1-1 15,1 0 3-15,-2-1-4 0,1-3-8 0,-4-1-28 16,1-1-22-16,-2-1-33 0,1-2-30 0,-1-1 12 0,2-1-49 16,-3-2-69-16</inkml:trace>
  <inkml:trace contextRef="#ctx0" brushRef="#br0" timeOffset="173344.23">15062 10429 1680 0,'2'-2'-31'0,"-2"-5"54"0,1 5-42 0,-2-1 57 0,-3 2-31 0,-1 0 4 0,2-1 0 0,0 5 14 0,0-4 47 16,0 4-49-16,-1-1 40 0,-1 3-52 0,-2-4 37 15,2 4 0-15,-3-1 1 0,-1 1-10 0,1 0-18 0,0 3-6 16,-2-2 5-16,1 1-5 0,1 0-8 0,-1 0-1 15,2-1-4-15,-2-2 2 0,4 2-6 0,0-1 1 16,-1 0-2-16,1-1 0 0,1-1 5 0,-1 1 0 0,3-2-1 0,-1 1-18 16,2-1 1-16,-1-2-6 0,2 2-23 15,-2-2-11-15,4 0-14 0,-4-4 33 0,4 2-59 16,-2-1 44-16,2-2 2 0,-1-2 8 0,-1 2 8 0,3-2 6 16,-1 1 8-16,3 1-38 0,-1 0 65 0,4-1-34 15,-1-1-2-15,1 2 2 0,2-2 15 0,0-1 13 16,0 0 20-16,0-2 6 0,0 2-33 0,1-1 64 15,2-2-46-15,-4 1 63 0,3-3-38 0,-2 4-4 0,1-2-19 0,-1 1 1 16,2 0 48-16,-3 4-46 0,-3-1 49 16,5 3-58-16,-5 2 43 0,1-1 7 0,-3 6 5 0,1-1 3 15,0 8-11-15,3-2-15 0,-4 5-3 0,3 2-5 16,2 3-5-16,1 2-14 0,-2 3-29 0,1 1-50 16,4 0-44-16,-2-4-17 0,2 4-85 0</inkml:trace>
  <inkml:trace contextRef="#ctx0" brushRef="#br0" timeOffset="174048.42">15671 10300 2057 0,'0'-8'-53'0,"1"1"75"0,1 4-53 0,-2 1 17 0,-2 1 8 16,2-2 2-16,3 3 8 0,-3-2-3 0,4 4 52 15,-4-1-73-15,0 3 68 0,-4 2-9 0,6-1 2 0,-4 3 3 16,1 1-12-16,-1 4 5 0,1 0 0 0,1 2 1 16,-4 0-16-16,3 1-7 0,-3-1-14 0,4 2-4 15,-1-1 7-15,1 0-4 0,-3-1-1 0,3 0 0 16,0-2 5-16,-1 1-6 0,1-1 2 0,-4-2-10 0,4 0-11 15,-4-1-8-15,0 0-5 0,1-3-11 0,1 2-29 16,-1-5 1-16,0 1-5 0,3-3-19 0,-5-4 38 16,5 1-51-16,0-2 23 0,2 2-27 0</inkml:trace>
  <inkml:trace contextRef="#ctx0" brushRef="#br0" timeOffset="174271.03">15680 10362 1447 0,'3'-13'60'0,"1"-1"-45"0,3 3 65 0,-5 1-42 0,-4-1 3 0,2 3 6 16,0 0 0-16,3 5 4 0,-1-1-58 0,0 3 40 0,-2 1-63 16,3 1 57-16,-2 1 0 0,4 3-1 0,-2 0 5 15,2 1-5-15,3 2-2 0,0 2 7 0,-3 1-3 0,1 2-17 16,3 0 1-16,-1 1-8 0,0 2-5 0,-1-3 5 16,2 4-6-16,-3-1 2 0,-1-2 4 0,0 3-1 15,-2-2-3-15,0-2-1 0,-1 2 4 0,1-1-5 0,-3-2-14 16,3 0-24-16,0-3-11 0,-3 0-23 0,5 1 17 15,-2-6-32-15,2 4-47 0</inkml:trace>
  <inkml:trace contextRef="#ctx0" brushRef="#br0" timeOffset="175023.69">15674 10322 1439 0,'1'-3'55'0,"4"3"-46"0,-3 0 64 0,-2 1-39 15,-2-1 6-15,5 1 1 0,-3 2-2 0,2 0 7 16,1 3-46-16,-3-4 52 0,6 6-57 0,-4-4 43 16,3 3 1-16,-7 1 1 0,7 0 4 0,-5 0 3 0,3 3-4 15,-3 1-8-15,3 1-3 0,-3 2 2 0,2-1-10 16,-2 5 1-16,0-4-1 0,0 4-11 0,1 0-2 15,-1 1 3-15,-1 2-2 0,2-2-6 0,-1 3 3 16,0-3-1-16,0 2-2 0,0 0 1 0,0-1-4 0,0 1-1 16,2-2-1-16,0-1-1 0,-1-1 1 0,4 1-1 0,-5 1-2 15,1-4 2-15,2-1 3 0,-1-3 0 0,-2 2-2 0,0-4 0 16,2 0 1-16,-2-2-2 0,1-2 0 16,1-1 0-16,-2-1-1 0,1 1-7 0,3-2-8 15,-3-2-12-15,1 1-8 0,-1-4 2 0,1 6-2 0,-2-9-1 16,3 4-8-16,3-6 5 0,-3 3 4 0,-1-3 2 15,1 3 8-15,2-3-1 0,-2 0 2 0,2 1-1 16,-5 0 5-16,3 1 5 0,-1-1 0 0,2 1 11 0,1 2-4 16,-2 1 4-16,2-3-2 0,0 3 2 0,1 2 0 15,3-1-4-15,1 1 6 0,1-2-3 0,7 2 2 0,-2 2-13 16,7-2-20-16,4 1 46 0,3-1-47 0,8 2 43 16,6-2-47-16,5 7 27 0,5-9-13 0,4 7 2 15,4-3 25-15,5 2-48 0,2-1 52 0,-1 4-41 16,5-4 49-16,-3 2-16 0,3-1 25 0,-3 0-30 0,2 1 54 0,-6 0-43 15,-3-1 60-15,-3 1-54 0,-1 1 54 16,-1-1-59-16,-7 1 41 0,1-1-11 0,-6 1-11 16,-3-1 8-16,-2 3-64 0,-3-3 55 0,-4 2-60 0,-4-3 50 15,-7 1-48-15,-4-3 52 0,-6 4-29 0,-6-6 57 0,-4 2 1 16,-6-4 0-16,-3 0 3 0,-3-1 0 0,-1 2-6 16,-6-3 14-16,2-3 1 0,-3 3-11 0,1-6 15 15,-2 6 4-15,6-5-2 0,-6 4-2 0,6-5 6 16,1 6-18-16,1-5-13 0,5 6-7 0,1-4-8 0,0 5-1 15,4-3 9-15,0 1 11 0,0 3-3 0,4-2 4 16,-4 1 2-16,1 0-7 0,2 2-6 0,1-1 0 16,-3 1-4-16,-1 0-9 0,3 0 2 0,-1 0 6 0,0 0-3 15,-1 0 3-15,1 1 6 0,-2 1-5 0,1 0 6 16,2 1 1-16,-3 2 5 0,3 1 2 0,-3 4 5 16,4-3 4-16,-1 6-1 0,-2-3 8 0,4 2-7 0,-2 0 3 15,2 2-10-15,0 1-12 0,3-1-6 0,-4 2-7 16,4 0-2-16,-3 6-8 0,4-2-3 0,-4 3-30 15,0-4-30-15,2 3-55 0,-6 2-67 0,-1-3-79 0,0 0-60 16</inkml:trace>
  <inkml:trace contextRef="#ctx0" brushRef="#br0" timeOffset="175960.26">11443 9341 1439 0,'-3'-8'66'0,"-11"3"-33"0,11 3 6 0,3 2 20 16,0 1 4-16,-10-3 7 0,14 3 14 0,-3-1 11 16,1 0-58-16,4 0 38 0,-6-3-8 0,10 3-16 0,-10-2-3 15,7 4-6-15,-5 0 0 0,3 1-1 0,-2 4 5 16,4 2 7-16,-6 0 1 0,8 5-2 0,-7 3-1 0,4 5-2 0,-2 2-10 15,0 3-8-15,0 4-13 0,-1-4-10 0,0 6-4 16,0 2 2-16,0 0-2 0,2 2 2 0,-2 1-5 0,0 0 0 16,2 3-2-16,0 3 0 0,1 0 5 0,-3-2-5 0,2-1 2 15,0 0-20-15,-1-1-16 0,-4 0-27 0,5-4-22 16,-10-1-24-16,7 0-34 0,0-6 20 0,1-2-79 0,0-4 9 16</inkml:trace>
  <inkml:trace contextRef="#ctx0" brushRef="#br0" timeOffset="176361.68">11475 10129 1680 0,'2'-3'-37'0,"-1"3"43"0,3 0-40 16,10 0 44-16,-6 3-46 0,1-3 46 0,6 1-43 15,-1-1 55-15,5 1-9 0,5-1 13 0,6 3 5 0,1-2 13 16,15 3-4-16,-5-4-48 0,21 6 43 0,-1-2-49 0,21 0 57 16,6 0-43-16,14 2 43 0,13-1-50 0,3 0 66 15,13 2 11-15,11-2 8 0,13 2-6 0,12 1-3 0,10-1-13 0,12 1-8 16,7 2-8-16,24-2-15 0,14 2-13 15,15-1-6-15,14 2 2 0,0-1-5 0,9 1-1 16,3 1 9-16,8-1 2 0,2 2 9 0,-5 1 8 0,-12 1 6 16,-8-2 3-16,-2 2 6 0,-2 0 4 0,-14 0-5 15,-6 0 1-15,-23-2-8 0,-12 2-10 0,-14-3-10 0,-10 1-5 16,-24-1-10-16,-15-3-3 0,-25 2-10 0,-13-3-23 16,-18 1-41-16,-19-3-56 0,-20-2-47 0,-16-1-49 15</inkml:trace>
  <inkml:trace contextRef="#ctx0" brushRef="#br0" timeOffset="177826.66">11298 9291 1423 0,'2'1'11'0,"-1"2"17"0,1-2 24 0,1-2-42 16,-3 2 62-16,3 0-46 0,3 1 62 0,-1 0-54 0,2-2-10 15,2 3-18-15,2-3-17 0,2 3 56 0,4-4-53 16,2 2 48-16,5-1-59 0,12 1 53 0,1-2 17 0,15 1 6 16,1-1-7-16,14 1-9 0,9 0-12 0,14-4-2 15,7 4 3-15,15-1 11 0,9 1-18 0,6 0-4 16,8 1 3-16,13-1-6 0,7 4 2 0,13-3-4 16,7 3 0-16,10 0-10 0,8 0 3 0,11 2-3 0,5-3-8 0,6 4 7 15,9 0-5-15,8 0 5 0,-2-1 1 16,-2 4-6-16,2-3-4 0,8 5-1 0,1-3 13 0,-3 3-3 15,-1-3 3-15,-5 3-4 0,-3-1-8 0,7 2 0 16,-2 0 3-16,-2 0 4 0,-4 1 0 0,-8 3-9 16,-15-3 0-16,-9 3-2 0,-9-2 4 0,-16-2 3 0,-16-1-1 15,-15-1-2-15,-13-4-8 0,-17 0 8 16,-4-1 0-16,-14-3 2 0,-9-1 3 0,-18 2 1 0,-9-3-4 16,-16 2 18-16,-9-2 10 0,-14-1 3 0,-7 0 0 0,-9-1 2 15,-8-1-3-15,-8 1 0 0,-5-2 4 0,-2 1-17 16,-4 0-9-16,-1 0 1 0,-1 1 0 0,2-1-2 15,1 2 0-15,4 0 3 0,3 0 0 0,3-2-1 16,4 2 4-16,4-2-8 0,4 2 9 0,5 0 5 0,0-1 0 16,0-2-1-16,7 1-3 0,0 0-1 0,0 0-1 15,-1 2 1-15,4-2-6 0,0-1-4 0,2 0 3 0,-4 3-5 16,2 0 0-16,-3 0 4 0,-1-2-3 0,-2-1 7 16,-3 1-2-16,1 1 9 0,-2 1 2 0,-2 0 8 15,1 0 2-15,1-2 1 0,-4 2-4 0,3 1-4 0,-1 0-2 16,0 0-9-16,1 1-2 0,1 1-7 0,-2-3-4 15,2 2-2-15,0 2 6 0,0-2 2 0,-1 2-6 0,2 0 1 16,-1-1-1-16,0 4 2 0,0 3 7 0,2 4-6 16,-1-1 3-16,1 4 0 0,0 4 9 0,-1 4-2 15,-1 2-1-15,4 0-1 0,-4 3-3 0,0 0 4 0,0 0-5 16,0 3 2-16,-4 0-5 0,4-1 4 0,0 3 0 16,-1-2 3-16,-3 0-5 0,3-1 4 0,-2 3 6 15,-1-4-4-15,1-1 5 0,-3 0-6 0,2-2 0 16,0-1-3-16,-1 0 1 0,1-3-4 0,-3 1-1 0,0-2 1 15,0 0 2-15,2-2-1 0,1 0 3 0,-3-5-4 16,1 1 5-16,1-1 1 0,2-1-4 0,0-4-1 16,-2 0-2-16,4 0 0 0,-3-2-1 0,1-2 6 0,3 1-7 15,-1-1 7-15,-1-3-6 0,2 1 2 0,-2-2-2 16,2-1 6-16,0 0-3 0,-2 1 0 0,2-3 0 16,0 1-4-16,0-1 2 0,0 0 3 0,2 1-1 0,-2-1 0 15,0 0-5-15,2 0 4 0,-2 0 0 0,-2 0 1 16,2-1 1-16,-2 2 1 0,2-2-3 0,-2 2-4 0,0-1 8 15,-4 2-3-15,0-2 0 0,-6 1-1 0,-5-1 0 16,-2 1-3-16,-6-1 0 0,-10 0 1 0,-3-1-27 16,-10 1-31-16,-8-3-33 0,-12 1-42 0,-5-5-70 0,-13 2-58 15</inkml:trace>
  <inkml:trace contextRef="#ctx0" brushRef="#br0" timeOffset="178898.9">11912 9610 2074 0,'-4'2'-35'0,"-10"-4"22"0,11 2 1 0,0 0 9 0,1 0 10 16,-6 0 3-16,5-1 14 0,-1 1 10 0,1-2 50 0,4 2-1 16,-2 0 13-16,1 0 1 0,0-2-9 0,3 2 13 15,-3 0 3-15,4 0-6 0,-1 2-13 0,1-2-12 16,-3 0-4-16,4 0-7 0,-2 0-3 0,2 0-19 0,0 0-12 15,4 0-6-15,2 0-3 0,3-2-9 16,2 2-7-16,3-2-4 0,2 2 3 0,3-1-2 0,4 1 3 16,0 0-2-16,2 0 2 0,0 0 2 0,2 0-2 15,-2 2 2-15,0-2-2 0,0 1 0 0,-3-1-1 0,1 2 3 16,-2-2-6-16,-1 2 3 0,-3-1 2 0,-4-1-8 16,-1 2 2-16,-4 0 3 0,-4 3-7 0,-2-2 1 0,-6 3-5 15,-1 0 3-15,-3 1 0 0,-5 5 5 0,-3-2-3 0,-2 7 3 16,-4-5-2-16,-4 3 5 0,-4 1 4 0,-2 1-3 15,-3 0-3-15,0-1-3 0,0 0 2 0,-1 1 2 16,1-1 3-16,1-3-8 0,2 3 7 0,3-1-2 16,4-1 0-16,1-1 0 0,6 0-1 0,3-3-3 15,3 0 1-15,2 1 6 0,4 0-6 0,2-2 1 0,4 2 1 16,2-3 5-16,3 0 6 0,0 2 2 0,5-4 4 16,1 1-4-16,6 1 4 0,-1-1-3 0,3-2-9 0,4 0-12 15,1-4-13-15,1 3-9 0,3-4-12 0,0 1-30 16,-3-2-28-16,2 1-24 0,-4-2-21 0,-1 0-15 15,-3 1-28-15,-3-5-35 0,-3 1-7 0,-5-4-41 0</inkml:trace>
  <inkml:trace contextRef="#ctx0" brushRef="#br0" timeOffset="179114.22">11991 9811 1656 0,'-11'-1'63'0,"3"1"-51"0,6 0 25 0,4-2 7 0,-1 4 3 15,4-2 10-15,3-2 10 0,0 2 12 0,9-1-65 16,0-2 63-16,3 2-19 0,5-2-6 0,3 2-1 0,2 0-9 16,0-1-12-16,2 1-11 0,1 1 2 0,-3-2-12 15,-3 2-24-15,3 0-32 0,-6 3-32 0,0-4-31 16,0 1 0-16,15 0-47 0,-18 0-74 0</inkml:trace>
  <inkml:trace contextRef="#ctx0" brushRef="#br0" timeOffset="179344.07">12819 9602 1968 0,'-8'-3'6'0,"2"1"11"0,9 4 12 0,-10-1 5 0,5 1-2 0,-3 0 12 16,8-2 20-16,-3 1 5 0,2-1-1 0,1 5-11 15,0 1-10-15,3 1 3 0,-1 6 7 0,3 1-11 16,-4 3-12-16,3 3-5 0,-4 2-4 0,2 2 0 0,-2-2-2 16,2 2-6-16,-5 0-6 0,3-1-1 0,-3 0-6 15,0 1 0-15,0-1-1 0,2-2-2 0,-4 1-24 0,2-1-36 16,0 0-36-16,0 0-36 0,4-2-35 0,0-5 19 16,2 3-33-16,-3-3-31 0</inkml:trace>
  <inkml:trace contextRef="#ctx0" brushRef="#br0" timeOffset="179535.21">12786 10095 2257 0,'-5'-7'-56'0,"5"3"19"0,-3 3 13 0,3-4 27 0,0 2 19 0,0 3 16 0,0-5 20 16,0 4-1-16,0-4 55 0,0 5-21 16,7-6-13-16,-1 5-24 0,4-2-19 0,4 0-17 0,2 2-20 15,4 0-2-15,2-1 2 0,3 2 0 0,-1-1-10 0,-2 1-18 16,2 0-25-16,-5 0-16 0,2 1-19 0,-1-1-35 15,-4 0-16-15,0-1 13 0,-5-2-28 0,-3-1-32 0</inkml:trace>
  <inkml:trace contextRef="#ctx0" brushRef="#br0" timeOffset="179705.82">12728 9765 1807 0,'-10'-21'-46'0,"4"-4"67"0,1 2-29 0,5 1 25 0,0 6 5 15,5 0-2-15,-1 8 4 0,3-3 15 0,4 6 62 16,-2 1-60-16,-1 2 33 0,-1 2-28 0,4-2-2 16,-2 4 0-16,7-2 1 0,-5 6-13 0,3-1-20 0,4 5-9 15,-1 2-13-15,5 1-23 0,-1 2-29 0,1-1-22 16,-1 0-7-16,1-1-34 0,-8 0-53 0</inkml:trace>
  <inkml:trace contextRef="#ctx0" brushRef="#br0" timeOffset="180299.09">13594 9827 1625 0,'5'-5'27'0,"0"-1"-31"0,2 1 65 0,-3 0-49 0,-1-1 29 0,0-1 12 0,0 1 25 16,1 1 13-16,-4-3-7 0,0 5 51 0,0-5-51 15,0 2 47-15,-4-2-22 0,1 1-13 0,1-2-23 0,-1 1-13 0,-6-3-23 16,3 1-18-16,-4-1-11 0,0 2 0 16,-4 1-6-16,2-1 2 0,-6 3-4 0,2 0 0 15,-1 1 0-15,1 4-6 0,-3-1 4 0,1 2-3 0,-2 3 3 16,2 2 0-16,0 1 2 0,1-2-3 0,0 4 5 16,4 1 2-16,0 0-5 0,2 0 1 0,6 2 2 0,0-1 9 15,4 3 16-15,2 0 12 0,4 2-4 0,0-1 3 16,6 3 3-16,2-3 0 0,0 1-1 0,5 1-12 0,3-4-18 15,1 0-5-15,2 1 1 0,1 0-6 16,3-2-1-16,-1-2 2 0,2 3-4 0,-3-2 3 0,-3-3-1 16,1 1-1-16,-2 1 1 0,-8-1 3 0,3-2-3 15,-7 2 3-15,-4-1 1 0,-1 0 1 0,-5-1-5 0,-2 1 5 16,-4-2-4-16,-2 2 1 0,-3-1 3 0,-3-1-4 0,-4 1 0 16,-4-3 0-16,0 4 7 0,-1-3-7 15,-2 0 0-15,-3 0 4 0,1-2-3 0,2-2-5 0,-2 0-3 16,4-2-1-16,0 0-10 0,4-1-20 0,1-1-10 15,1-2-25-15,5 0-15 0,-2 3-14 0,6-1-17 16,-1-1-21-16,4-1-28 0,1-1-12 0,1-1 28 0,3-1-18 16,3 1-39-16</inkml:trace>
  <inkml:trace contextRef="#ctx0" brushRef="#br0" timeOffset="181188.5">13066 10075 1555 0,'0'0'64'0,"0"0"-42"0,0 0 10 0,0 0 19 0,0 0 6 0,0 0 7 16,0 0 7-16,-30-9 14 0,30 9-56 0,0 0 48 0,0 0 1 15,0 0-9-15,0 0-4 0,0 0 3 0,0 0 2 16,0 0-17-16,0 0-4 0,0 0-1 0,0 0-11 16,0 0 0-16,0 0-6 0,0 0-6 0,0 0-7 0,37-2 1 15,-37 2-3-15,69-5-8 0,-55 5 4 0,2 0-10 16,-2 0 4-16,-2 0-3 0,0 0-3 0,-3 0-2 15,1 2-1-15,-3-2 3 0,-2 0 1 0,0 3 0 0,-5-3-6 16,0 0 3-16,0 0 6 0,-3 0-2 0,3 0 2 16,-6 0 1-16,1 0-6 0,-1 2 4 0,-1-2-1 15,-4 0 4-15,-1 0-13 0,-3 3 8 0,-2-2 1 0,1-1-3 16,-1 0 4-16,-2 0-6 0,3 0 7 0,2 0-9 16,-2 0 12-16,5 0-4 0,0 0-2 0,3 0 2 15,3-1-7-15,0 1 2 0,4 0 2 0,1 0 0 0,1 0 0 16,1 0 2-16,1 0 5 0,0 0 2 0,1 0 2 15,2 1 4-15,3-1-4 0,1 2 1 0,1-2-4 16,3 1-2-16,1-1-6 0,3 0-10 0,0 2-6 0,2-2-16 16,1 0-27-16,-2 2-29 0,-2-2-41 0,3 1-53 15,0-2-13-15,-3-1-77 0</inkml:trace>
  <inkml:trace contextRef="#ctx0" brushRef="#br0" timeOffset="182348.51">13999 9793 1625 0,'0'0'55'0,"0"0"-12"0,0 0 2 0,0 0 11 0,0 0 19 16,3-14 12-16,-3 14 23 0,0 0-37 0,0 0 55 15,0 0-8-15,0 0-14 0,0 0 1 0,0 0-10 0,10-21 0 16,-10 21-21-16,0 0-15 0,0 0-11 0,0 0-15 16,0 0 3-16,0 0-11 0,0 0-10 0,0 0-11 0,-23 77-3 15,16-61 2-15,-3 5-2 16,2-4-1-16,0 2-2 0,-1-3 4 0,1 2-3 16,3-4 5-16,-1-2-1 0,1 1-3 0,1-3-1 0,1 1-3 15,-1-5 5-15,1 1 0 0,3-1-6 16,0-6 23-1,0 0-4 1,0-25-12 0,8-34-13-16,-5 45 7 0,3-1-2 15,-3 0 1-15,2-1 1 0,0-1-4 0,3-3 4 16,1-1 0-16,-1 0 0 0,0-3-6 0,2 2 6 16,1-3-1-16,-2 2 3 0,5 4 4 0,-6 1 0 0,2 3-3 15,2 2 0-15,-2 3 9 0,-2 4-4 0,0 3-1 16,0 2-5-16,-2 4 3 0,2 1-1 0,-1 4 3 0,-3 4 3 15,4 3-9-15,-2-2 3 0,-3 6 2 0,6 2-2 16,-5 3-4-16,2 0 6 0,-1 1 0 0,1-1-3 16,-2 0 6-16,2 2-6 0,-3-1 1 0,5-3 6 15,-2 0-2-15,1-2-14 0,-1-2-26 0,1 1-24 16,-2-3-39-16,0 0-36 0,-1-3-42 0,-1-2-49 0,-2-3-3 16,1 0-50-16</inkml:trace>
  <inkml:trace contextRef="#ctx0" brushRef="#br0" timeOffset="182797.35">13946 9833 1944 0,'-2'-6'8'0,"4"4"9"0,5 0 5 0,-4 2 5 16,4 0 11-16,2 0 4 0,1 0 1 0,2 0 2 15,6 0-9-15,2 0-6 0,1 0-6 0,1 2-3 16,5-1-6-16,0-1-8 0,-4 1 4 0,1 0-6 0,4 1-4 15,-3-2-16-15,1 3-19 0,1-3-21 0,2 0-27 16,-1-3-16-16,1 0 37 0,2 1-59 0,-9-4 35 16,2 5-8-16,-7-2 13 0,-5-1 23 0,-2 0 21 0,-8 3 21 15,1-5-34-15,-3 5 75 0,0-3-23 0,0-2 24 16,-3 1-24-16,1-3 61 0,-1 0-42 0,2 2 69 16,-7-2-55-16,0 0-10 0,3 0 11 0,-3 1 12 0,1 1 37 15,-3 0-45-15,5-1 54 0,-3 2-54 0,7 2 59 16,-5 2-1-16,2-2-8 0,4 3-5 0,-1-2-8 15,4 2-20-15,-3 3-11 0,6-1-16 0,-4 1-6 0,-1 2 2 16,-1 2-1-16,3 1-6 0,-1 2 0 0,1 1 2 16,-1 2-1-16,-1 3 5 0,-1-1-3 0,2 2-4 0,-2 1-7 15,-2-2-3-15,1 3 6 0,-2-1-2 0,-1 0 1 16,1 1-5-16,0-4-2 0,-3 3 4 0,3-5 14 16,1 2 0-16,-1 2-1 0,1-6 2 0,2 2 1 0,0-4 0 15,2 1 5-15,1-1 4 0,-3-9-11 0,0 0-1 16,0 0-2-16,0 0 0 0,0 0 2 0,0 0-3 15,0 0-38-15,47 18-38 0,-47-18-29 0,111 6-212 16,-87-12 77-16,1-4-3 0,2 3-65 0</inkml:trace>
  <inkml:trace contextRef="#ctx0" brushRef="#br0" timeOffset="183115.26">14989 9731 1799 0,'8'-12'29'0,"0"4"20"0,0-2 30 0,-8 2 20 16,-4 2 12-16,4 1 4 0,-4-1 0 0,-1 3-2 0,0-1-27 15,-1 0-19-15,-4 2-31 0,-2 0-17 0,1 2-13 0,-3 2 1 16,-1 0 2-16,-2 2 8 0,-1 0-4 0,-2 3 4 15,4-2 2-15,-3 3-3 0,1 3 3 0,1 1-3 16,2-1 17-16,4 6 4 0,1-4 5 0,1 4-1 0,4 2 4 16,3 2 3-16,2 0 6 0,0-1 4 0,5 2-22 15,3 0 1-15,0-1-3 0,1-2-2 0,5-1-5 16,-1 0-5-16,4-5-3 0,1 1-7 0,-1-1-4 0,3-2-24 16,2-4-18-16,-2 2-34 0,-1-5-37 0,0 0-35 15,1-2-54-15,-4 0-51 0,3-6-10 0,-6 1-66 16</inkml:trace>
  <inkml:trace contextRef="#ctx0" brushRef="#br0" timeOffset="183284.6">14758 9924 1759 0,'-8'2'8'0,"5"-2"24"0,2 0 8 0,-1 4 19 15,2-4 14-15,3 0 4 0,0 1 0 0,8-2 1 16,-1 1-7-16,6 0-25 0,4 0-11 0,1-4-21 15,7 4-16-15,0-2-28 0,4-1-30 0,1 2-32 0,1-3 9 16,0 1-69-16,4 1 12 0,-1-3-33 0</inkml:trace>
  <inkml:trace contextRef="#ctx0" brushRef="#br0" timeOffset="183659.77">15552 9854 1767 0,'8'-7'5'0,"0"2"18"0,-2-2 14 0,0 0 28 0,-9 2 16 15,3-3 14-15,0 0 5 0,-3-1 4 0,1 0 2 0,-2-1-5 16,-4-1-5-16,3 0-21 0,-3 1-14 0,0 1-10 16,-3 2-8-16,0-1 4 0,-3 1-2 0,1 3-12 15,0-2-4-15,0 3-7 0,-2 1 7 0,0 2-1 0,-2 3 9 16,0 0-6-16,1 2-2 0,-4 1-1 0,-1 1-1 16,2 2-1-16,0 3 1 0,2-1 3 0,-2-1-7 15,3 3 2-15,2 0-3 0,3 1-3 0,2-2 2 16,2 2 1-16,2-2 2 0,2 0-3 0,5 0 2 0,2-1-1 15,1 0 9-15,3 1 0 0,3 0 4 0,4-3-5 0,2 0-9 16,5 1 0-16,0 0-4 0,2-1 0 0,3-3-7 16,-1 3-1-16,4 0-8 0,-3 0 4 0,-1-2 1 15,-2 1-3-15,-1 0 2 0,-2-2-10 0,-7 0 3 0,2 1 2 16,-7-2-5-16,-4 2 2 0,-2-4 3 16,-4 3-1-16,-3 0-2 0,-2 0 7 0,0 1 0 0,-8-1 1 15,-2-3 5-15,-2 1-9 0,-2 1-2 0,-3-3-6 16,0-1-13-16,-1-1 0 0,-1 0-26 0,3 0-23 0,0-1-22 15,3 0-21-15,3-2-38 0,0 2-27 0,5-1-17 16,1-4-36-16,1 5-17 0,6-4 7 0,-2 2-53 0</inkml:trace>
  <inkml:trace contextRef="#ctx0" brushRef="#br0" timeOffset="183877.64">15724 10150 2265 0,'7'0'24'0,"1"-1"35"0,3 1 28 0,-11 1 31 0,4-1 9 0,-4 2 15 16,3-1 20-16,2 0 8 0,3 1-8 0,4 0-25 15,1 1-18-15,11-1-25 0,3-1-13 0,6 1-13 0,4 4-22 16,-1-5-4-16,2 5-24 0,-3-4-20 0,1 0-25 16,-5 0-24-16,-5-2-24 0,-5 0-17 0,-1-2-36 0,-9 0-44 15,-1 0-58-15,-7 0-41 0,1-2-20 0,-8-1-65 16</inkml:trace>
  <inkml:trace contextRef="#ctx0" brushRef="#br0" timeOffset="184268.43">16574 9865 1815 0,'-4'-11'33'0,"4"-1"22"0,-1 3 27 0,-6-1 19 0,0 1 25 0,-1-5 11 15,1 7 12-15,-2-2 14 0,-2 2-26 0,-2 1-19 16,2 0-21-16,-5 3-13 0,3-1-10 0,-1 6-5 0,-2-2-8 15,-2 2-7-15,-1 4-5 0,1 3 14 0,-4 1 3 16,6 2 1-16,-3 0-5 0,2 4 5 0,1 2 7 0,5 2-2 0,-2-4-1 16,5 5-5-16,4-2-15 0,2 3-1 15,2-1-1-15,3 1-3 0,2-3-7 0,1 0 0 16,4 3 2-16,2-4-13 0,1 1 11 0,4-4-9 0,0 2-6 16,1-3-4-16,4 0-16 0,2-3-26 0,2-1-17 0,0-1-33 15,1-2-37-15,3-2-30 0,-1-2-22 16,1-1-50-16,0-2-52 0,0 0-48 0,0-3-46 0,-2-3 14 15,2-2-47-15</inkml:trace>
  <inkml:trace contextRef="#ctx0" brushRef="#br0" timeOffset="184660.86">16888 9857 1807 0,'-5'-7'22'0,"1"2"17"0,0-2 30 0,1 4 23 0,-1 1 12 0,1-1 13 0,3 1 14 16,0 2 0-16,0-1-19 0,3 4-25 16,-3 0-17-16,4-1-5 0,-4 5 2 0,3 1-11 0,-3 3-9 15,0 1 8-15,0 3 12 0,0 0 16 0,0 2 0 16,0 2-9-16,0-1-1 0,0 2-1 0,2-1 8 16,0 0-5-16,2-1-10 0,-2 1-7 0,5 1-3 0,2-6-4 15,-5 3-8-15,6-3-3 0,-2-2-9 0,1 1 2 16,1-3-8-16,0-1-7 0,3-4-9 0,0 2 1 15,0 0-7-15,1-2 2 0,1-3 4 0,2-2-13 16,-3-2-10-16,0 0-2 0,-4-1-8 0,0-4-12 0,-1 0-5 16,-6-2-4-16,0 1-24 0,-3-6 5 0,3 3 15 15,-1-3-5-15,0-3-3 0,1-1 3 0,0 0 3 16,0-4 5-16,-3 2 16 0,0-1 3 0,-1-3 1 0,1 2 8 16,-4-2 11-16,1 4 6 0,0 0 2 0,0 5-7 15,1 0-2-15,2 6 3 0,0-1-15 0,0 5 0 0,0 1-6 16,0 3-33-16,0-1-24 0,0 2-27 0,0 2-26 15,-3 0-35-15,4-1-20 0,-1 1-30 0,0 1 18 16,0 2-13-16,0 2-47 0</inkml:trace>
  <inkml:trace contextRef="#ctx0" brushRef="#br0" timeOffset="185314.01">17313 9908 1791 0,'0'-8'21'0,"0"3"12"0,-3-1 31 0,6 1 27 0,-6 1 11 16,3 1 13-16,0 1 1 0,0 2-5 0,0 2-17 16,3 1-13-16,-1 1-17 0,1 1-24 0,2 5-10 0,-5 2-5 15,5 0 0-15,0 4 5 0,-1 2-4 0,-1 2 15 16,2 3-5-16,-2 0 0 0,-1-1-3 0,1-1-6 16,-3-1 1-16,3-1 1 0,-3-2-3 0,2 0-11 0,0-3-11 15,-1-1-1-15,1 0 2 0,-1-4-2 0,2 1-6 16,0-3-1-16,-3 0 7 0,0-4 1 0,4 1 4 15,-4-4 0-15,0 0-3 0,0 0 4 0,0-1 3 0,-4-5 1 16,4 2-4-16,0-1-10 0,-3-2 1 0,0-4-3 16,2-1 5-16,-2 0-8 0,-1 0 6 0,1-3-4 0,-2-4 7 15,1 2-1-15,0-3-1 0,-3 0 4 0,2-1-3 16,3-1 0-16,-1-3-3 0,2 2 2 0,1-4-8 16,1 2 7-16,2-1-1 0,2 3-3 0,4 2 1 15,-1-1 2-15,0 3-1 0,6 4-1 0,-1 2 1 0,0 2-2 16,1 3 0-16,2 3 0 0,0 2-5 0,-2 3 2 15,0 3 4-15,-1 0-2 0,1 5 0 0,-3 0 0 0,0 1-2 16,-1 2 3-16,-2 1 2 0,-2 0 1 0,0 1-6 16,-1 1 7-16,-2-2 3 0,-1 3 2 0,-1-3 0 15,-1 4 3-15,-1-2 1 0,-1-1 1 0,-4-2 2 0,3 2-5 16,-4-2 0-16,1-2-3 0,-5 0 5 0,0 0-6 16,1-4 1-16,-1 0-3 0,0 2 0 0,3-3-2 15,-1 1 4-15,1-2-4 0,3-3-3 0,2 3 2 0,2-2 1 16,1 1 4-16,0-2-1 0,0 0 5 0,3 0-4 15,-2 0 4-15,4 0-1 0,-1 1-1 0,1-2 2 0,3 1-9 16,0 0 6-16,3 0-7 0,0 1 1 0,4-1 2 0,-1 2-1 16,-1 0 1-16,2 2 0 0,-2-1 3 15,1 3-2-15,-1 2 3 0,-2-1 3 0,3 3-1 0,-4-2 1 16,-1 0-4-16,0 2 3 0,-2 0 3 0,-1 0 3 16,-2-1 8-16,-3-2-2 0,-1 4-3 0,-3-3 4 15,-2 1 2-15,0-2-3 0,-6-2-1 0,-3 2-6 0,1-1-3 16,-4-2-6-16,-1 0 6 0,0-3-3 0,-1 1-3 15,-2-2 1-15,2 0-10 0,3-2-17 0,1-1-4 16,3 1-29-16,0-4-20 0,2 2-26 0,1-3-18 16,0 2-32-16,2-2-16 0,-1 0-18 0,5-3-37 0,0-1 23 15,3 2-36-15</inkml:trace>
  <inkml:trace contextRef="#ctx0" brushRef="#br0" timeOffset="185642.44">18053 9956 1855 0,'-1'-6'23'0,"1"0"20"0,0-1 19 0,-6 1 22 16,3-1 10-16,-2-1 9 0,0 0 13 0,4-1 14 16,-4-1-22-16,1 2-13 0,3 0-6 0,-2 3-9 0,0-3-5 15,1 3-9-15,-1 0-9 0,2 4-12 0,1-2-4 16,-2 3-6-16,0 0-14 0,-1 3-11 0,1 2-4 15,-2 3-1-15,-4 4-4 0,-1 3 7 0,-3 2 18 16,-2 3 12-16,0 2 3 0,-2 0 4 0,0 2-4 0,3 0 4 16,-1 0 1-16,3 0 8 0,2-2-6 0,3 2-8 15,2-2-1-15,4-3-3 0,4 1 3 0,0-3-1 0,2 0 1 16,4-3-19-16,1-1-7 0,3 0-6 0,1-3-4 16,2-2-15-16,0 0-23 0,4-2-27 0,1-4-27 15,-1-3-40-15,2 1-39 0,1-1-40 0,-5-4-44 0,3 1-32 16,0-3 36-16,-1-4-19 0,-5 4-22 0,-2-4-11 15</inkml:trace>
  <inkml:trace contextRef="#ctx0" brushRef="#br0" timeOffset="185789.81">17915 10049 1759 0,'-20'-2'7'0,"3"2"26"0,7 2 5 0,0-1 21 16,3-1 16-16,7 1 16 0,-3-1 13 0,3-1 19 15,7 2 1-15,-4-2-20 0,7 2-6 0,0-1-23 16,7 0-15-16,-1 0-15 0,3 1-12 0,2 1-18 0,1-2-12 15,3 2-10-15,-1-2-26 0,-2 1-36 0,-1-1-53 16,-1-1-54-16,1-3-41 0</inkml:trace>
  <inkml:trace contextRef="#ctx0" brushRef="#br0" timeOffset="187642.43">19913 9649 2041 0,'0'-4'-37'0,"0"0"10"0,3 2 27 0,-3 1 24 0,4-3 22 0,-3 1 21 0,1 1 15 0,1 1 19 0,0-1 47 16,-1-1 0-16,-4 3-3 0,4 3-22 0,-1-1-18 16,-1-2-18-16,0 3-20 0,0-3-16 0,-1 7 10 0,-1 0 2 15,2 1-17-15,0 2-4 0,0 3 1 0,0 4 0 16,-1 2 7-16,-1 3-4 0,0-1-17 0,-1 3-11 0,0 0-4 16,1 0-1-16,2 2-3 0,-3-2-4 0,3 2-1 0,0 1-2 15,5-1 5-15,0-1-6 0,1-2-9 0,-1-1-12 0,1-1-33 16,4-2-28-16,-2-2-38 0,-2-4-37 0,-1 1-53 0,-2-4-42 15,1-4-46-15,3 2-9 0</inkml:trace>
  <inkml:trace contextRef="#ctx0" brushRef="#br0" timeOffset="187876.41">20083 9585 1807 0,'-10'-5'9'0,"13"5"28"0,-6 0 30 0,3 5 10 0,10 0 5 0,-10-4 9 0,12 7 6 16,-9-2 2-16,12 8 0 0,-14 0-20 0,6 5-27 0,-3 1-2 15,-4 4-4-15,6 3-2 0,-4 3-4 0,1 1 0 16,-3-4-12-16,3 4-7 0,1-3-1 0,-1-1-11 16,0-1 4-16,-1-1-11 0,-1-3 1 0,-1 2-6 0,0-5-36 15,4 0-28-15,-8-1-37 0,4-2-45 0,0-4-42 16,0-2-5-16,0-2-81 0</inkml:trace>
  <inkml:trace contextRef="#ctx0" brushRef="#br0" timeOffset="188096.77">19683 9830 1807 0,'-2'0'26'0,"5"0"20"0,11-2 15 0,-4 2 9 0,10 2-1 0,3-2 3 0,3 3 2 0,9-3-2 16,3 0-26-16,-3 0-19 0,3 0-15 0,1 0-8 15,5 0 0-15,-1 0-3 0,0 0-3 0,1-3 2 16,-1 3-31-16,7 0-26 0,-10-2-36 0,1 1 2 0,-9-1-73 16,-3 0-7-16,-29 2-41 0</inkml:trace>
  <inkml:trace contextRef="#ctx0" brushRef="#br0" timeOffset="188268.91">19769 10027 2157 0,'-3'1'-45'0,"5"1"28"0,6-2 10 0,2 2 15 16,3-4 9-16,4 0 7 0,5 0 4 0,1 0 0 0,2-3 45 15,-1 1-27-15,6 1-11 0,-3-1-13 0,3 0-8 16,2 2-8-16,1-1-5 0,-3 0-3 0,5 3-38 15,4 0-43-15,-6-2-61 0,1-1-32 0</inkml:trace>
  <inkml:trace contextRef="#ctx0" brushRef="#br0" timeOffset="188766.62">20706 9772 1470 0,'1'-7'62'0,"-1"-3"-41"0,3-1 67 0,-3 1-43 16,-4 1 20-16,0-4 11 0,0 4 13 0,-3 2 8 0,-2-4-55 15,1 6 49-15,-2 1-60 0,0 2 54 0,-3 2-14 0,1 3 4 16,-1 2 4-16,-2 2-3 0,1 2-1 0,1 5-2 16,-1 1 9-16,1 2 1 0,4 4 3 0,1 5-7 15,2-2-11-15,3 3 4 0,3 0 8 0,0 1-1 16,3-1-15-16,3 0-6 0,3-2-5 0,3-2-3 0,2 0-6 16,-2-3-11-16,6-3-7 0,1-1-11 0,1-1-1 15,1-2-15-15,4-4-38 0,-1-1-45 0,1-2-41 16,0-3-48-16,-2-2-78 0,2-5-64 0,0 0-36 0</inkml:trace>
  <inkml:trace contextRef="#ctx0" brushRef="#br0" timeOffset="189127.39">20930 9738 1703 0,'-4'0'13'0,"4"4"25"0,-4-2 23 0,1 3 25 0,-3 1 19 0,2 2 8 0,1 1 9 16,-3 3 21-16,5 3-5 0,-3-3-13 0,4 4-6 16,0 3-16-16,0-3-16 0,0 6-5 0,0-4-3 0,2 3-9 15,0-2-3-15,-1 1-1 0,4-1-15 0,-4-1-4 16,6-2-2-16,-3 1-5 0,1-3-6 0,3-2-7 16,1 0-10-16,-1-2-6 0,2 0-5 0,2-3-5 15,-2-1 1-15,5 1 1 0,-1-5 4 0,0-2-8 0,3 3-1 16,-1-6-15-16,5 1-24 0,-4-5-6 0,0 0-5 15,2-5-23-15,-3 3-14 0,0-5 1 0,-3 0-9 16,-5-3-1-16,3 2 19 0,-7-5-5 0,0 0 6 0,-4-2 25 16,-2-1 6-16,-1 1 4 0,0-2 14 0,-7 0 14 15,2-1 5-15,-1 4 9 0,1-2-6 0,-5 5 4 0,4-1 2 16,-1 5 4-16,-1 2-4 0,3 4-4 0,0 2 4 16,2 3-9-16,-2 1-8 0,5 0-29 0,-2 4-14 0,4 1-43 15,1 3-19-15,0-4 23 0,1 3-70 0,1 1 19 16,1 1-28-16</inkml:trace>
  <inkml:trace contextRef="#ctx0" brushRef="#br0" timeOffset="189813.3">21297 9763 2173 0,'0'-8'-47'0,"0"5"24"0,-2-2 13 0,4 2 20 0,-5 3 11 0,0-2 4 15,1 4 0-15,2-2 14 0,2 5 61 0,-1 0-21 16,4 3-13-16,-2 3-11 0,1 2-5 0,1 1 1 0,0 5 3 16,0 0-12-16,0-2-12 0,-2 3-4 0,0 2 2 15,-1-2-8-15,0 0-5 0,-1-1-5 0,1 0-3 16,-2 0-2-16,0-3-1 0,0 1 0 0,0-1 1 0,0-2-3 16,-2-1-1-16,2 0 0 0,0-3-1 0,0-1-1 15,0-4 2-15,0 0 3 0,0-2-3 0,0-3 1 16,0 0-2-16,0 0-3 0,0-5-26 0,-1-2-7 15,2 1-10-15,-2-3-11 0,1-2-7 0,-4-2-6 0,4-1-1 16,-3-4 5-16,2 1 27 0,-3-3 5 0,-1-2 8 16,2-3 5-16,0-2 13 0,-3 1 6 0,3-4 9 0,1 0 7 15,-3-1 6-15,4 0 12 0,-1 2 5 0,2 1 13 16,3 1 8-16,-1 3 3 0,1 8-4 0,1 0-4 16,3 5-5-16,-2 3-8 0,3 4-6 0,2 1-11 0,0 3-13 15,3 3-1-15,3-1-3 0,-5 5-6 0,2 0 1 16,4 1-4-16,-1 4 0 0,4 3 3 0,-2 0-2 0,-1 1-6 15,4-1 8-15,2 3 1 0,-3-1-6 0,-2-2 1 16,-2 1 4-16,-2-2-2 0,-7-1 3 0,-1 2 5 16,-4-4-5-16,-4 1 2 0,-3-1 0 0,1 0 4 15,-8-1-6-15,2 0 5 0,-2-1-3 0,-5-2-2 0,1 0 4 16,-3-2-4-16,2 0 0 0,-4-2-1 0,8-2 5 16,-4 1-8-16,4-1 7 0,3-1-2 0,0 0-9 0,4 0 7 15,-2 0 3-15,5 0-3 0,0 0 1 0,-4 0 2 16,7-1-5-16,-1-1 0 0,2 2 7 0,2-1-5 15,1 0 2-15,0-1-2 0,2 0-1 0,-2 2 2 0,2 0-4 16,4 0 2-16,-4 2-1 0,8 1 1 0,-1 0-5 16,2 2 7-16,0 1-1 0,5 3-2 0,1 0 4 15,-7-1 0-15,5 4-2 0,-5-3-3 0,2 5 6 0,-3-2-5 16,-4 0 1-16,1 0 3 0,-2-2 4 0,-7 2-3 16,-1-3 7-16,-1 2-4 0,-6-2-1 0,-4-1 1 15,0 2-2-15,-8-3-1 0,0 0-1 0,19-7-26 31,0 0-6-31,0 0-14 0,-174 5-2 0,163-10-18 16,0 0-23-16,3-2-16 0,0-1-34 0,3 1-13 16,2-6 28-16,2 1-53 0,1 1-4 0,4-3-56 0</inkml:trace>
  <inkml:trace contextRef="#ctx0" brushRef="#br0" timeOffset="190127.19">22108 9779 2066 0,'8'-12'24'0,"-2"3"26"0,-2-3 10 0,-4 4 7 0,0-5 4 0,-4 0 13 16,1 2 11-16,-4 1 6 0,2-1-24 0,-5 0-26 0,4 3-10 16,-7 0-5-16,2 2-1 0,-2 1-10 0,-2 3-13 15,-1 4-4-15,-5 2 0 0,-1 3-1 0,0 3 11 0,-2 1 4 16,2 6 10-16,-1-1 8 0,2 4 2 0,0 2 0 15,3 2 5-15,5 2 12 0,-1 0 5 0,6-1 3 16,0 0-11-16,6 0 1 0,-3-1 9 0,8 0 7 16,-3-2 0-16,8-1-1 0,0-2-12 0,6-1-8 0,-1-1 4 15,4-3-13-15,3 2-7 0,3-7-8 0,3 4-3 16,-1-5-11-16,3 2-6 0,1-5-21 0,1-1-24 0,-1-2-31 16,1-4-41-16,-4-2-43 0,3-1-43 0,-7 0-43 15,3-3-46-15,-9-2-25 0,6-2 21 0,-7-2-20 16,-2 2-37-16</inkml:trace>
  <inkml:trace contextRef="#ctx0" brushRef="#br0" timeOffset="190283.98">21942 9954 2066 0,'-23'0'-35'0,"-1"0"28"0,8 2 29 0,0-2 23 0,7-2 28 0,4 1 29 0,3-1 24 16,2 1 16-16,5 0 35 0,6 0-30 0,2-3-23 0,9 3-21 15,0 0-30-15,7-2-24 0,4-1-23 0,3 2-19 16,5-1 2-16,-1-1 4 0,3 2-7 0,-4-1-6 0,-3 2 1 15,-3-2-31-15,-2 2-36 0,-6 2-46 0,-11 1-75 16,0-1-63-16,-7 0-39 0</inkml:trace>
  <inkml:trace contextRef="#ctx0" brushRef="#br0" timeOffset="191016.93">19923 10498 2082 0,'0'0'-41'0,"0"0"19"0,0 0 69 0,0 0 20 0,1-55 29 0,-1-12 13 0,0 67 28 0,0 0 53 15,0 0 6-15,0 0-15 0,0 0-34 0,0 0-21 16,0 0-30-16,0 0 7 0,0 0-11 0,0 0 8 16,0 0-12-16,0 0-10 0,0 0 0 0,0 0 1 15,7 20 6-15,-7-20-9 0,0 0-7 0,0 0-23 0,0 0-11 16,0 0-4-16,45 130 1 0,-41-111-6 0,-1 0-7 16,2-2-10-16,-1 1-6 0,3-2-4 0,0 2-19 0,-2-3-18 15,3 3-36-15,-3-4-29 0,2-1-29 0,-2 0-35 16,-5-4-47-16,0-9-43 0,0 0-23 0,0 0-23 15,0 0-21-15,0 0 20 0,0 0-50 0</inkml:trace>
  <inkml:trace contextRef="#ctx0" brushRef="#br0" timeOffset="191237.41">20065 10282 1759 0,'5'-8'7'0,"-5"4"26"0,3-1 20 0,-3 8 24 0,1-1 18 15,-2 2 7-15,4 3 5 0,-3 4 6 0,7 0-5 16,-3 6-21-16,1-1-1 0,4 7-18 0,-4-2-19 16,3 4-11-16,-1-1 0 0,3 4-5 0,-5-2-1 15,3-1-7-15,0 1-22 0,3-1-5 0,-5 0 4 0,4-1 4 16,0-3-5-16,-3 1-22 0,3-2-33 0,-5-3-30 16,1 3-27-16,-3-6-39 0,3-2-44 0,-3-2-4 15,-3 0-49-15</inkml:trace>
  <inkml:trace contextRef="#ctx0" brushRef="#br0" timeOffset="191432.86">19662 10504 1799 0,'-5'-1'28'0,"5"0"13"0,5-3 24 0,7 2 5 0,1 2 4 0,5-2 3 0,3 2-3 0,7-3 6 0,4 5-31 16,7-6-10-16,-5 4-23 0,3 0-6 0,-1 2-2 15,4 0-6-15,2-2 1 0,-2 1-9 0,-2 1-17 16,0 0-31-16,1 2-34 0,-1-4-43 0,-3 1 2 0,-3 0-43 16,-8 0-43-16</inkml:trace>
  <inkml:trace contextRef="#ctx0" brushRef="#br0" timeOffset="191611.99">19790 10592 1799 0,'5'4'32'0,"6"-1"32"0,4 1 37 0,-2-1 8 0,4 1 15 0,4 1 10 0,3 0 3 0,0 3 5 16,2-5-33-16,4 3-32 0,4-1-37 0,0 1-7 16,5 0-14-16,-1-3-13 0,4 2-30 0,-1-1-49 0,2 3-69 15,0-6-64-15,-5 0-42 0</inkml:trace>
  <inkml:trace contextRef="#ctx0" brushRef="#br0" timeOffset="192550.47">20844 10600 1920 0,'0'0'-36'0,"53"-55"73"16,-53 55-12-16,0 0 21 0,0 0 15 15,0 0 14-15,0 0 4 0,0 0 43 0,0-60-59 16,-5 55 43-16,-1-2-11 0,-1 1-16 0,-3 1-15 0,2 3-1 16,-4 0 18-16,0 1-4 0,-1 4-9 0,-2-1 4 15,0 5 16-15,-4-1-3 0,5 6 26 0,-5-3-1 16,5 5-4-16,-4 0 2 0,7 0 7 0,0 4-9 0,0-5-11 16,6 6 3-16,1-3-8 0,4 3-7 0,0-3-19 15,3 5-2-15,3-5-6 0,2 6-4 0,5-6-12 16,-1 1-12-16,7 1-16 0,2-4-3 0,0 1 3 0,2-3-7 15,4-2-13-15,1-1-46 0,2-3-37 0,0 0-41 16,0-3-53-16,0-1-66 0,-4-4-59 0,1-1-55 0,0-3-60 16,-4-1 13-16</inkml:trace>
  <inkml:trace contextRef="#ctx0" brushRef="#br0" timeOffset="193001.58">21231 10582 1602 0,'1'-6'66'0,"1"-1"-39"0,-1 2 35 0,-1-1 10 16,-3 2 20-16,0 0 14 0,1 0 11 0,1 0 6 0,-1 1-60 15,1 2 41-15,1-3-32 0,0 5-10 0,-2-2-17 16,2 4 0-16,-2-1-1 0,-1 4-3 0,-3-1-8 15,5 3 5-15,-6 3 15 0,1 0 6 0,-1 2 1 0,0 2-11 16,0 3-4-16,3-2 0 0,-3 3 7 0,4-4-6 16,0 4-4-16,-1-2-3 0,4-2 0 0,0 1 1 15,4-1-1-15,-3 0-3 0,2-3 1 0,4 2-7 0,-1-4-6 16,5-2-6-16,-1 3-1 0,1-5-6 0,3 1-4 16,0-5 1-16,0 1-5 0,2-3-3 0,2-3-28 0,-1-2-20 15,2-4-5-15,-1 4-25 0,1-5-10 0,-2 0-16 16,-4-6-14-16,-1 4-3 0,-2-5 18 0,-4 4 19 15,-3-2-4-15,0-1 22 0,-3 0 5 0,0-3 9 0,0 1 16 16,0 0 11-16,-3 1 6 0,0-2 2 0,-3 2 8 16,-2-1 4-16,-2 4 3 0,-2 4 7 0,-2-2 1 15,-1 5-4-15,-2 1-3 0,1 4 3 0,0 0-1 16,0 2-3-16,1 2 3 0,0 2-2 0,0 0-3 0,2 1 3 16,0 2-3-16,4 1-1 0,1 0 2 0,1 0-4 15,1 3-23-15,5-3-17 0,-1 3-37 0,5-3-32 16,3-1-2-16,-1 2-54 0</inkml:trace>
  <inkml:trace contextRef="#ctx0" brushRef="#br0" timeOffset="193611.76">21559 10580 2057 0,'-6'-11'30'0,"6"-2"36"0,-3 3 35 0,6 1 7 0,-3 2 13 15,0 3 14-15,5 0 0 0,-5 4 1 0,4 0-33 16,-4 0-38-16,2 4-31 0,1 1-12 0,1 2-8 0,-1 2-20 16,0 3 3-16,-1 2 3 0,-1 4 1 0,2-1 13 15,2 3-4-15,-5 3 5 0,1-1-5 0,-1-2 11 16,2 1-4-16,-2-1 1 0,-2-1-6 0,2 0-7 0,2-3 2 16,-2 0-4-16,0-3 0 0,0 1-2 15,2-2 2-15,-1-3-6 0,1 0 5 0,-1-2 2 0,-1-2-4 16,5-2 1-16,-3-3 5 0,1 0 0 0,-1 0-6 15,1-6 1-15,0 1-1 0,1-3-3 0,0-3-3 0,-1-1 3 16,-2-1 1-16,3-4-8 0,-3 0 0 0,-2-2 8 16,1 1-1-16,0-5-5 0,-4 3 11 0,4-3-1 15,-1 0-6-15,-1-1 8 0,4 2 0 0,-2 0-1 0,1 5-3 16,3-1 7-16,0 5-4 0,3 2-3 16,-2 3-1-16,4 2-4 0,-4 3 4 0,4 1-1 0,-1 2 2 15,5 3-4-15,-4 3 0 0,1 0 0 0,1 2 4 0,-2 3-1 16,-2-1 2-16,2 2-4 0,-3 2 3 0,-2 2 0 15,-1-2 1-15,2 4 0 0,-4-3 0 0,-1 1 4 0,0 0 0 16,0-1 0-16,0-2 3 0,-1 0-3 0,-3-1-1 16,1-4 0-16,0 1-1 0,1-2 2 0,-1-1-3 15,3-5 0-15,-2 3-2 0,1-3 5 0,1 2-3 0,0-3 0 16,1-3 0-16,1 2-5 0,1-4 1 0,-1 0-2 16,3 0 0-16,1-2-1 0,-1-3-1 0,3 0 4 15,-2-1 1-15,2-2 1 0,-2-1-4 0,5-1 5 0,-4-3-3 16,1 2 0-16,0-3 1 0,2 3-4 0,-2 0 4 15,1 1 1-15,1 6 0 0,0-1-3 0,0 5 5 16,0 3 1-16,0 2 5 0,0 2 2 0,0 3-5 0,0 5 5 16,0-1 5-16,-1 3-1 0,0 2-3 0,-1 2 3 15,-1 0-3-15,-1 3 0 0,2-3 2 0,-3 3-7 0,-1-2 0 16,0 2-1-16,1-4 1 0,-1 2-20 0,1-2-22 16,-1-5-37-16,0 4-45 0,-3 0-46 0,-1-3-65 15,3-4-18-15,1 0-76 0</inkml:trace>
  <inkml:trace contextRef="#ctx0" brushRef="#br0" timeOffset="194020.54">22450 10615 1887 0,'7'-7'30'0,"-3"-1"38"0,-1-1 24 0,0 2 31 16,-4 1 5-16,-3 1 27 0,3 1 6 0,-3-1 9 15,-3-1-32-15,1 2-32 0,-3 0-24 0,-3 3-19 0,-1-3 4 16,0 1-13-16,-4 0 0 0,1 3-2 0,-4-1 9 16,3 1 3-16,-3 0 1 0,3 1-9 0,3 2-13 0,-2 0-11 15,3 1-9-15,4 0-1 0,1 2-10 0,5 1-5 16,-2 3 4-16,3-1 2 0,2 2 8 0,4-1 5 16,1 4 3-16,-1-1-5 0,5 1 5 0,-1 0-2 0,2 0-5 15,2-1-5-15,1 1-1 0,0-1-9 0,1-1-2 16,2 2 4-16,1-1-6 0,0-3 7 0,0 4-4 15,-3-4 0-15,3 1-6 0,-4-4 4 0,4 1 0 16,-5-1-3-16,0-1 5 0,-2 0-7 0,-1-5 2 0,0 6 0 16,-2-5-3-16,-2-2 6 0,-4 3-7 0,1-3 2 15,-2 0 0-15,-2 0-8 0,-3-3-1 0,2 3-6 0,-3 0-2 16,-7-2-11-16,2 2 1 0,-3-3-10 0,0-1-6 16,-7 4-5-16,4-5-7 0,-4 2 3 0,-1-4-16 15,1-2-14-15,1 3-4 0,0-3-23 0,4-1-33 0,-2-1-22 16,2 0-26-16,4 6-28 0,2-3 3 0,2-3 29 15,7 6-61-15,-3 1 31 0,4-4-7 0</inkml:trace>
  <inkml:trace contextRef="#ctx0" brushRef="#br0" timeOffset="195049.72">22802 10639 2074 0,'7'-10'-39'0,"-6"4"6"0,-1-2 32 0,0-3 11 16,-1-1 19-16,-3 2 6 0,4 1 5 0,-4 0 7 16,-2-2 45-16,-1 3 2 0,2 0-31 0,1 2-7 0,0 1-22 15,1 3-6-15,0 0-5 0,-3 0-9 0,1 4-4 16,2-2-8-16,-3 2-3 0,-2 1-5 0,-1 1 4 16,0 0 0-16,1 2 3 0,-1 0 0 0,0 0 0 0,2-1-2 15,2 1 4-15,2-1 2 0,0-1-1 0,0 1 3 16,3-2-3-16,1 1 4 0,1-1 0 0,0 0 13 0,-1-1-1 15,-1 2 4-15,3-2 5 0,-3-2-1 0,2 1 2 16,0-1-4-16,-1 0-3 0,-1 0-7 0,3 0-1 16,-1-1-5-16,0 1-7 0,-1 0-1 0,-1 0-2 15,3 0 1-15,-3 0 3 0,0 0-2 0,0-2 1 0,0 2 5 16,0 0-3-16,0-1 4 0,0 1 0 0,-3 0 4 16,3 0-2-16,0-3 7 0,0 6 8 0,0-3 0 15,0 0 8-15,0 0 2 0,0 1 3 0,0-2-7 0,0 2 1 16,3-2-9-16,-3 1-8 0,0-3-3 0,0 3-7 31,0 0 12 0,0 0 24-31,0 0-13 0,0 0 4 0,0 0 10 16,0 0 1-16,0 0 1 0,0 0-7 0,0 0-9 16,0 0-8-16,0 0-4 0,0 0 2 0,0 0-6 31,-38-16-5-31,30 19-3 0,2 1 1 15,-3 3 4-15,2-1 4 0,-2 1 2 0,2 1 1 16,-3 3 6-16,3 0-2 0,1 2 0 0,-1 1 6 16,1 0-2-16,2 1-2 0,2-1 3 0,-1 0-1 0,3-1 1 15,1 0 7-15,3-2-2 0,3 2-4 0,1-4-4 16,0 2-2-16,2-2 4 0,4 0-5 0,-1-1-1 16,0 1-9-16,2-4 2 0,1 1-6 0,0-2 4 0,2-1-1 15,-1-1-8-15,3-2 0 0,-1 0-1 0,-2-2 0 16,0-1-7-16,0-1 2 0,-4-1-8 0,-4 0-4 15,-1-2 0-15,-2-1 2 0,2 2-2 0,-8-2-6 0,3-2 2 16,-2 2 0-16,4-1-1 0,-5-2 6 0,0 0-8 16,0 0 2-16,-3 2-4 0,3-5 12 0,-3 3-3 0,1-3-3 15,-3 2 9-15,4 1-6 0,-4-1 3 0,1 4-6 16,0-1-3-16,0 1-10 0,-1 4 4 0,-6 0 2 16,5 0-7-16,-1 4 0 0,1-3 5 0,-1 2 5 0,0 1 7 15,4 0 2-15,-4 1 3 0,4-1 0 0,0 3 4 16,-1-3 2-16,4 0 4 0,-3 2-4 0,3-2-2 15,0 0 5-15,0 0-4 0,0 0 1 0,0 2-1 16,0-1-2-16,0-1-1 0,0 0 0 0,3 3 4 0,-3-2-3 16,0 2 2-16,0-2-1 0,0 0 1 0,0 1 8 15,4 0-1-15,-4-1 6 0,0 0-11 0,0-1 3 0,0 2 2 16,0 0 1-16,0-2 3 0,0 0-9 0,0 3 0 16,0-3 0-16,0 0 14 0,0 2-8 0,0-2-4 15,1 0 6-15,-1 0-8 0,2 0 7 0,-2 0 0 0,0-2-5 16,0 2-3-16,0 0 10 0,0 0-2 0,0 2-4 15,0-4 5-15,0 2-1 0,0 0 0 0,0 0 2 16,1 0-3-16,-2 2-6 0,1-4 5 0,0 2-1 0,0 0-1 16,1 0-1-16,-1 0-18 31,0 0 6-31,0 0-25 0,0 0 7 16,0 0-17-16,0 0-8 0,0 0 2 0,0 0-7 0,0 0-17 0,0 0-8 15,0 0-5-15,0 0 1 0,0 0 5 16,0 0-10-16,0 0-1 0,0 0-22 0,0 0 2 15,0 0-14-15,0 0 12 0,0 0-26 0,0 0-52 16</inkml:trace>
  <inkml:trace contextRef="#ctx0" brushRef="#br0" timeOffset="195500.42">22630 10619 2082 0,'0'0'-40'0,"0"0"83"15,0 0 23-15,-11-37 8 0,11 37 24 0,0 0 6 16,0 0 73-16,0 0-22 0,0 0-15 0,0 0-10 15,0 0-21-15,1-18-9 0,-1 18-14 0,0 0 4 0,0 0-23 16,0 0 0-16,0 0 1 0,0 0-9 0,0 0 2 16,5 22 10-16,-5-22-14 0,0 0-8 0,0 0-9 0,0 0-2 15,0 0-10-15,0 0-12 0,37 132 3 16,-12-51-4-16,-17-65-12 0,-2 0-25 16,0-1-14-16,-1 0-18 0,2-3-29 0,-3-2-23 0,1-1-39 15,-1-2-37-15,-3 1-41 0,-2 1-38 0,1-2-32 16,-4-7 9-16,3 4-54 0</inkml:trace>
  <inkml:trace contextRef="#ctx0" brushRef="#br0" timeOffset="195754.08">22461 10880 1839 0,'5'1'28'0,"-1"2"29"0,8-7 17 0,3 7 18 0,-4-3 1 16,5 2 2-16,3-4-1 0,3 3-3 15,5-5-23-15,0 5-32 0,-2-2-12 0,2 1-22 0,3 0 0 16,-3-4-17-16,2 4-20 0,-7-6-25 0,0 9-45 16,-5-6-32-16,-3-2 6 0,-2-3-39 0,-4 6-57 15</inkml:trace>
  <inkml:trace contextRef="#ctx0" brushRef="#br0" timeOffset="195911.35">22504 10531 1807 0,'-4'-5'25'0,"8"-1"16"0,-3-1 18 0,7 4 10 0,1 0 3 0,3 3 4 0,8 0 16 15,1 0 0-15,7-2-21 0,2 5-15 16,4-1-19-16,2 3-11 0,2-3-3 0,-7 3-5 0,2 2-15 15,-3-1-1-15,-3 1-33 0,-3 0-38 0,-2 1-37 16,2-1-53-16,-5-2-19 0</inkml:trace>
  <inkml:trace contextRef="#ctx0" brushRef="#br0" timeOffset="196328.94">22947 10612 2074 0,'-2'-1'28'0,"2"1"31"0,3-7 6 0,0 8 3 0,3-3-3 0,-1 0 0 0,5-3 2 15,4 2 0-15,-3 1-33 0,3-1-26 0,4 1-15 0,-2 1-21 16,1 1-13-16,2 0-22 0,-2 3-13 0,0-5-23 15,0 7-2-15,0-5-28 0,-4-3 41 0,2 3-37 0,-5-3 47 16,-1 3-3-16,-1-3-7 0,-3 3 10 0,-4-2-9 16,-1 0 12-16,0 4-34 0,-3-5 45 0,0 3-30 15,-1-4 26-15,-3 2 16 0,2-3 26 0,-3 3 23 0,3-3 26 16,-4 2 14-16,1 0 25 0,2-3 9 0,-1 5 17 16,3-4 11-16,-1 5-35 0,2-3 56 0,3 3-66 15,-3 1 55-15,1 2-51 0,2 5 22 0,-1-1 1 16,-1 5 5-16,-3-3 28 0,5 5-59 0,-3 2 67 0,3 0-65 15,-2 2 40-15,-1-3-32 0,3 8-17 0,-1-4 5 16,2 0 3-16,-2 1-9 0,2 1-13 0,-1-2-2 0,2 2-6 0,-1-5 1 16,1 3-2-16,0-2-16 0,-1-2-26 15,1-1-33-15,-2 0-43 0,3 3-44 0,2-9-44 16,-2 4-22-16,0-5-88 0</inkml:trace>
  <inkml:trace contextRef="#ctx0" brushRef="#br0" timeOffset="196613.32">23438 10576 1767 0,'-5'0'23'0,"2"1"32"0,-3 3 27 0,-2 1 21 0,2 1 1 0,-1 2 20 0,-1 2 19 16,-1-3 0-16,3 4-21 0,-1 0-15 0,1 2-11 15,-1 3-13-15,4-2 13 0,-3 5-11 0,2-5-9 16,4 6 8-16,-4-3 3 0,4 0-6 0,0-1-11 0,5 0 6 16,-2-2-14-16,6 2-8 0,-4-1-9 0,3-1-8 0,5 0-4 15,0-3-11-15,-1 1-3 0,6 1-19 0,-2-4-17 16,2 2-29-16,0-5-36 0,-1-3-51 0,2 3-52 16,-4-1-54-16,0-3-64 0,-2-6-25 0,-2 1-60 15</inkml:trace>
  <inkml:trace contextRef="#ctx0" brushRef="#br0" timeOffset="196754.47">23377 10797 1920 0,'-13'-5'30'0,"4"0"39"0,1 0 24 0,4 1 27 0,4 4 8 0,0-4 16 16,4 4 7-16,2-5 4 0,5 5-29 0,2-1-42 16,4 1-19-16,-1 4-30 0,6-7-6 0,1 6-21 15,3-3-9-15,-1 0-34 0,1 1-44 0,-1 2-61 16,-5-1-80-16,1-2-58 0</inkml:trace>
  <inkml:trace contextRef="#ctx0" brushRef="#br0" timeOffset="201128.09">15411 8718 1735 0,'2'-14'5'0,"2"2"32"0,-2 3 16 0,-4-2 24 0,2 3 26 16,-3 2 12-16,6 1 22 0,-6 0 10 0,2 4-2 0,-4-1-27 15,2 0-13-15,-2 4-23 0,2 0-11 0,1 1 0 0,-2 2-5 16,0 4 6-16,-2-1 4 0,0 3 0 0,1 1 0 16,2 4-2-16,-2 1-4 0,2 3 0 0,1 1-11 0,2 0-19 15,2 6-7-15,0 0-2 0,2 1-3 0,-2 2-1 0,1 0-8 16,-3 0-13-16,2 4-5 0,-2-3 4 0,0 2-1 0,0-2-6 16,-2-2 5-16,2 0-7 0,0-1-29 0,0-1-27 0,0-1-32 15,3-6-36-15,5 3-44 0,-2-4-43 0,1 0-44 16,-1-4-47-16,1 0 3 0</inkml:trace>
  <inkml:trace contextRef="#ctx0" brushRef="#br0" timeOffset="201533.61">15417 8669 1720 0,'5'-5'0'0,"0"3"6"0,2-2 12 0,-14 4 13 0,10 0 5 0,-3 1 6 15,4 0 1-15,-4 3 0 0,-4 0-1 0,-1 3-1 16,-1 1-13-16,0 1-12 0,-7 1-7 0,2 5-7 0,0 0-3 16,-2 3 5-16,-1-2 0 0,-2 3-2 0,2-1 3 0,-2-1-1 15,5 1-1-15,-4-2-1 0,3 1 6 0,4-3-8 0,-2-3 3 16,3 1-3-16,-1-4-1 0,5 1-1 0,0-4 1 15,-2-1 4-15,4-2-4 0,1 0 5 0,0-2-11 0,1-2-6 16,-1 0-17-16,6-3-7 0,-3-2 2 0,1 0-4 0,0-5 5 16,3 1-8-16,-2-3 5 0,4 0 11 0,-4-4 20 0,3 2 5 15,-3-3-2-15,1 0 8 0,0-1-5 0,-1-2 5 16,1 0 14-16,-1-1 3 0,1 1 4 0,4-3 3 0,-4 4 8 16,2-1-7-16,0 3 7 0,1 6-6 0,1 0-5 0,-2 5-6 0,4 6-5 15,-4 3 2-15,4 4-3 0,-2 6-1 0,1 4 0 16,2 4 0-16,0 2-1 0,0 5-1 0,0 2-3 0,0 3-4 15,0 2-21-15,-2 1-32 0,0-1-42 0,-3-3-20 16</inkml:trace>
  <inkml:trace contextRef="#ctx0" brushRef="#br0" timeOffset="202328">13531 6795 1688 0,'-5'-7'-34'0,"2"1"57"0,-2 0-27 0,1 4 59 0,-3-3-52 0,7 10 8 0,-6-7 2 15,6 6 17-15,-2-3 45 0,2 7-33 0,2 0 35 16,-2 6-53-16,3-2 60 0,-6 2-2 0,6 11 8 0,-6 2-7 16,6 13 2-16,-6 4-19 0,6 5-3 0,-6 5-3 15,3 11-7-15,0 2 4 0,0 4 0 0,0 0-7 16,0-1-10-16,-2-3-4 0,1 1-6 0,-2-6 0 0,-2 0-1 15,0-6-7-15,1 1-13 0,-3-6 1 0,1 0-1 16,-1-4-2-16,0-4 2 0,-1-1-7 0,1-2 4 16,-1-3-5-16,3-3 6 0,-2-6-9 0,1-2-17 15,1-6-22-15,-2-2-36 0,2-1-44 0,0-4-53 0,3-4-50 0,-3-4-21 16</inkml:trace>
  <inkml:trace contextRef="#ctx0" brushRef="#br0" timeOffset="202751.92">13374 8305 1439 0,'0'-2'53'0,"0"3"-53"0,4-1 51 0,-1-1-46 16,-2 1 58-16,8 0-27 0,-2 0 5 0,3 1 16 16,4 0-46-16,5-1 53 0,8 0-46 0,6 1 59 0,12 4-44 15,7-4 31-15,12 4-1 0,12-2-15 0,16 2-1 16,4-1 7-16,15 1 3 0,14-1-1 0,14 2-8 15,11-1-3-15,16 3 2 0,11-1 5 0,8 2-4 0,16 1-9 16,13-1-2-16,9 3-6 0,12 1 3 0,9 1 5 16,1 1-5-16,13 1 12 0,9 2 17 0,7 2 8 15,2 2-5-15,-7-1-4 0,-8 6-2 0,-8-2 1 0,-8 3 0 16,-12-1-15-16,-22-2-15 0,-10 1-6 0,-24-4 0 16,-10 1 0-16,-19-3-7 0,-12-2-10 0,-15-3-24 15,-16-3-36-15,-22-4-49 0,-17 0-52 0,-15 0-61 0,-21-5-69 16,-14-3-47-16</inkml:trace>
  <inkml:trace contextRef="#ctx0" brushRef="#br0" timeOffset="204245.07">13389 6788 1400 0,'-18'-11'3'0,"1"6"15"0,1 1 7 15,-3-3 2-15,3-1 32 0,2 3-34 0,-2-2 68 0,5 3-41 16,0 4 15-16,3-3-12 0,2 6-2 0,1-3 5 16,5 4-17-16,-3-4 43 0,3 0-65 0,3 2 42 0,5-4-17 15,-2 2 1-15,10 0-6 0,5 0-2 16,7 0-14-16,10 2-9 0,9 0-1 0,9 2 1 0,10-3-4 15,10 4-1-15,10 0 5 0,5 0-1 0,6-1 2 0,7 3 8 16,7 0 0-16,9 2-3 0,10 0 4 0,7 1-7 16,10 2-2-16,7-4-2 0,15 3-1 0,3-1-10 15,8 1-6-15,5 1 1 0,9 0-2 0,3 0 6 0,7 0 1 16,5 2-4-16,-7-1-5 0,12 0 3 0,4 1 1 16,-3-3 1-16,3 0 0 0,1 0-1 0,-8-2-3 15,-8 2 1-15,-4-1-4 0,-11 2-4 0,-13 0 8 0,-11-1-4 16,-17 0 1-16,-13-1-2 0,-14 1 3 0,-6-3 6 15,-10 2 8-15,-5-3 3 0,-11 0 4 0,-7 0-4 16,-9 0 5-16,-3-1-4 0,-13 0 0 0,-3 0 0 0,-11-1-6 16,-8 1 3-16,-8-1-12 0,-8-1 13 0,-4 0-10 15,-6-1 8-15,-5-1-7 0,0-2-3 0,-1 3 7 0,0-3-9 16,1 1 5-16,0-1-3 0,5 1 4 0,-4 1-4 16,5-1 5-16,0 0-3 0,0 2 1 0,3-1 4 15,0 0-4-15,2 0-1 0,-1-1 1 0,1 0 0 16,-3-1-1-16,3 0 5 0,-2 0-6 0,1-1 0 0,-3 0 4 15,1-3-6-15,-2 4 4 0,1-2-3 0,0 0 3 16,0 1-1-16,-1 0 4 0,-1 1-2 0,0-1 1 0,0 1 2 16,-1-2-5-16,-2 2 6 0,0 0-3 0,0-1-6 15,-4 0 5-15,1 1-5 0,0 0 3 0,-4-3-1 16,0 3 3-16,1 0-2 0,-1 3-1 0,-1-3 6 0,0 0-6 16,-1-3 8-16,3 3-1 0,-2 0 5 0,-2 0 5 15,4 0 6-15,-2-2-3 0,3 2-3 0,-4-2 0 16,3 1 0-16,-2 1 2 0,-1-2-3 0,1 0-5 0,1 2-6 15,-1-2 5-15,2 2 0 0,-1-1 0 0,-1 1 0 0,3-1-3 16,0 1 1-16,0 1-3 0,0-1-1 16,0 1 4-16,0-1 0 0,0 0-2 0,3 2-3 0,-3-2 3 15,0 2 0-15,-3 1 6 0,3 1 4 0,-3 4-4 16,3 2 4-16,-1 5 2 0,1-1-1 0,-4 8 6 16,3 2-4-16,-1 4 3 0,0 2-2 0,2 4-2 0,0 0 4 0,-1 4 0 15,2 1-1-15,-1 0-4 0,-1 2 2 16,1 2-3-16,0-1 7 0,-2 5 3 0,2-1-4 15,0 0-2-15,-1 3 6 0,2 1-6 0,-1-2 3 0,2 4-2 16,-2-2-5-16,1-4 0 0,-1-2-1 0,2 3 5 16,-2-3-7-16,2 2 7 0,-2-4-3 0,1 1 0 0,-1-1-2 15,0-1-2-15,0 2 2 0,0-5-2 0,0-3 2 16,0-3-7-16,0-4-1 0,0-2-1 0,0-5 0 16,0-1 1-16,-1-4-6 0,-1-3 5 0,0-2-3 0,1-3 2 15,-1-1 2-15,1-3-4 0,1 0 2 0,0-3 1 16,0 0 1-16,0-1-6 0,0 0 5 0,0 0-3 15,-4 2 0-15,4-2 1 0,-3 0-3 0,3 1 1 0,-1 2 1 16,-3 1 3-16,-1 2-3 0,-2 0 3 0,2 1 1 16,-3 1 1-16,-2 3 3 0,-2-1-6 0,3 1 2 15,-4-1-4-15,4 1 3 0,-6 0-1 0,1 0-1 0,3 2-1 16,-1-2-1-16,0 0 1 0,3 0 1 0,-4-1 2 16,5-2-3-16,-1 1-6 0,1-4-29 0,3-1-14 0,0 1-34 15,2-3-44-15,0 0-58 0,1 0-65 0,1-4-28 16</inkml:trace>
  <inkml:trace contextRef="#ctx0" brushRef="#br0" timeOffset="205439.24">21080 8404 1680 0,'0'0'-32'16,"0"0"75"-16,0 0 3 0,0 0 4 0,0 0 0 0,0 0 18 15,9-80 14-15,-9 80 45 0,0 0-63 0,0 0 41 16,0 0 2-16,0 0-4 0,0 0 2 0,0 0 2 0,37-126-5 15,-37 126-9-15,0 0-3 0,0 0-10 0,0 0-23 0,0 0-12 16,0 0 0-16,0 0-21 0,0-29-10 0,-20 3 0 16,13 31-13-16,1 3-2 15,-5-3 2-15,1 6-1 0,1 2 1 0,-5-2-2 0,3 0 2 16,-2 0 2-16,4 1-3 0,-3 0 0 0,3 3 2 16,1-1-2-16,0 2-3 0,3 2 3 0,0 2-3 0,0-1 5 15,0 2-1-15,3-2-1 0,1-3-3 0,1 2 9 0,0-2-5 16,1-4 0-16,2 2 6 0,2-5-5 0,-1 2 0 0,0-3 0 15,0-2 4-15,1 0-5 0,2-4 4 0,-1-2-4 0,2 0-5 16,-2-2 5-16,2-3-2 0,0-1 0 0,3-3-8 16,-1 2 1-16,-1-4-3 0,0 0 7 0,3-2-5 0,-6 1 2 15,6-3 0-15,-4-3 0 0,0 3 7 0,1-3-3 0,-2-1 4 16,-1-2-3-16,3 4 5 0,-1-2-5 0,-5 4 2 0,4 3 1 16,-2-1-2-16,-2 5 3 0,1-1-3 0,-1 4 5 15,-2 1-8-15,3 4 2 0,-4-4-3 0,1 4 1 0,-1 4-1 16,2-2-1-16,-2 1 2 0,0 3 0 0,0-4 6 0,-2 8-4 15,1 1 2-15,-3 1 0 0,4 0 2 0,-1 5 0 16,-1 2 3-16,1 2-7 0,-1-1 3 0,2 0-1 0,2-2 3 16,-1-1 1-16,2 1-2 0,1-5 1 0,-1 1-3 0,3-3 2 15,-1-2-4-15,-4-2 2 0,4-1 2 0,0-4-2 0,-2-1 2 16,0-1 4-16,3-2-6 0,-3-2 2 0,2-1 3 16,2-4 2-16,-3 0-7 0,1-5 2 0,4 2-2 0,-2-5-4 15,1-2 3-15,-3-1 1 0,1-2-10 0,2-1-22 0,-2 1-6 16,-1-2-1-16,-2 1-3 0,0-3-2 0,-1 2 2 15,-4-3-8-15,2 0 7 0,-5-2 22 0,-3-3 11 0,0 0-1 16,-2-1 1-16,-5 4 0 0,0-1 0 0,-3 7 4 0,-1 0-1 16,-3 10 2-16,1 1-3 0,-2 7-2 0,-7 5 8 15,0 5 4-15,-7 7 13 0,1 3 1 0,-7 6 10 16,4 4 11-16,-3 4 13 0,3 5 7 0,3 3 0 0,6 0 7 16,7 3 4-16,4 4 12 0,7 2-4 0,4 1-10 15,6 0 10-15,6 0 6 0,6-1 10 0,5 3 3 16,5-4-12-16,5-4-4 0,5-3 0 0,2-3-6 0,1-2-16 0,4-6-16 15,3-5-11-15,-4-3-12 0,5-3-4 16,-2-7-10-16,1-5-7 0,2-2-18 0,-2-7-34 0,0-2-35 16,-2-6-46-16,-1-3-51 0,-8-3-57 0,-3-1-67 15,-3-7-81-15</inkml:trace>
  <inkml:trace contextRef="#ctx0" brushRef="#br0" timeOffset="206007.52">21621 8223 1823 0,'-4'-2'21'0,"2"3"13"0,6-3 4 0,-6 2 0 0,0 0-2 15,0 0 3-15,-2 2 1 0,2-1 13 0,-1 3-11 0,0-2-11 16,-1 3-4-16,1 2-1 0,2 4 6 0,-3 2-3 16,-2 5 9-16,3 2-6 0,-2 2-3 0,1 6-6 15,4-1 3-15,-7 0-1 0,4 1-1 0,-5-2-1 0,8 0-9 16,-6-4-5-16,1 2-6 0,4-4 4 0,-3-2-6 15,1-1 0-15,3-1 2 0,-2-4-2 0,1-2 0 16,2-1-1-16,1-5 1 0,-2-2 9 0,0 0 24 0,3-4 5 16,1 0-5-16,-3-5 1 0,4-1 0 0,-3-3-1 15,2 0-16-15,1-6-23 0,-4-2-28 0,4-4-18 0,-2-5-7 16,1 1-4-16,-1-6-9 0,3-3-7 16,-3 0 12-16,8-1 10 0,-4 0 12 0,-1-1 12 0,2-3 7 15,4 2 2-15,-2-4 15 0,0 5 5 0,4-5 2 16,-1-2 17-16,2 5 11 0,-2 4 2 0,1 6 6 0,-3 4 2 15,2 7-6-15,-1 5 2 0,0 7-2 0,-4 7-10 16,4 4-8-16,-2 5 3 0,2 4-1 0,-4 3 4 16,3 4 5-16,0 5 10 0,-1 3 12 0,-4 4 4 0,2 2-2 15,-3 3-2-15,2 1-4 0,-3-2 0 0,-1 2 7 16,0 2-6-16,0-2-3 0,1 0-10 0,-3 0-3 0,4-4-3 16,-1 2 2-16,-1-3-1 0,2-2-12 0,0-4-28 15,-2-3-30-15,2-2-44 0,-3-3-46 0,1-4-33 16,-3-3-40-16,2-5-11 0,-7-4-73 0</inkml:trace>
  <inkml:trace contextRef="#ctx0" brushRef="#br0" timeOffset="206547.7">21541 8338 2198 0,'-21'-1'-47'0,"3"1"32"15,1-8 20-15,9 6 22 0,-5 0 17 0,8 1 11 0,-4 1 22 16,9-2 6-16,4 0 50 0,-1 2-35 0,9 0-19 15,-1-3-21-15,8 0-22 0,2-1-21 0,4-1-39 0,4 1-17 16,2-4-21-16,8 5-4 0,0-4-8 0,2 2-15 16,-1 0-4-16,2 1 9 0,-6 0 9 0,1 2 9 15,-4-4 18-15,-4 4 3 0,-6-1 11 0,-4 1 14 0,-1 1 8 16,-9-4 2-16,-1 3 14 0,-3 1 9 0,-2 1 15 16,-3-3 10-16,-3 1 10 0,-2 2 8 0,2-5 10 15,-2 3 12-15,0-4-3 0,2 1 7 0,0 1-5 0,0-3 4 16,1 3-9-16,1-1-6 0,2 3-8 0,-1 2-12 15,3 0-6-15,-1 2-12 0,1-1-11 0,0 3-6 0,1 1-2 16,-3 2 1-16,4-2-3 0,-2 5 0 0,2-2 5 16,-1 4-3-16,1 3 10 0,-2 4 1 0,1 0 1 15,-1 2-4-15,0 2 1 0,0 1 5 0,-3 0-5 16,4-1-3-16,-2-3-2 0,-2 0-9 0,2-3-1 0,-1-1 5 16,-1-1-9-16,0-6 0 0,2 1 0 0,-2-2 5 15,2-4-2-15,-2-1 2 0,0-2-1 0,0-2-5 16,0-1 7-16,1-2-5 0,-1-4 3 0,0 1 1 0,0-4-5 15,3 0 1-15,-3-4-3 0,2 1 4 0,1-6-4 16,1 1 1-16,0-2 3 0,0-2-4 0,3-1 4 0,0-1-3 16,1 1 7-16,0 4-6 0,2 1 3 0,2 4-2 15,-1 1-4-15,3 4 2 0,0 5-4 0,2 3 2 0,0 0-3 16,1 2 0-16,-2 2 2 0,0 0 4 0,-4 0-3 16,3 6 2-16,-4 3 1 0,-4 3 1 0,1 0 1 15,-1 1 2-15,-5 6 1 0,3 1-4 0,-4-1 3 16,0 0-3-16,0-1 2 0,0-1-4 0,0-1-1 0,0-2-34 15,0 1-11-15,0-5-34 0,0 0-33 0,0 0-25 0,0-2-36 16,1-4-31-16,4 0 23 0,-2-1-49 16,4-2-5-16</inkml:trace>
  <inkml:trace contextRef="#ctx0" brushRef="#br0" timeOffset="207606.35">22637 8410 2050 0,'1'-7'-36'0,"2"-3"15"0,3 2 24 0,-4-2 14 0,-1 0 15 0,1-1 13 16,0 1 16-16,-1-1 6 0,3-2 43 0,-6 2-2 16,2-3-11-16,-2 4-10 0,-1 1-14 0,1-1-10 0,-2 2-18 15,-4 0-4-15,3 3-5 0,-3 2-11 0,0 0-9 16,-1 0-3-16,1 3 5 0,0 0-9 0,-3 0 4 16,-2 0-2-16,1 0-2 0,-1 3-2 0,0 0 0 15,-4 4-6-15,4 1-3 0,-1 4 9 0,3-1 2 0,2 4 2 16,0 2 3-16,0 2 2 0,5-1 2 0,0 1 7 15,4-2-3-15,-1 1-2 0,2-3-5 0,3 1-1 0,0-2-6 16,1-2 3-16,3-1-7 0,-2-2-3 0,5 0 4 16,2-1-1-16,-4-5-1 0,4 1-1 0,1-2 3 15,-1-2-6-15,-1-2-4 0,1-2-12 0,-1-1-8 0,1-1-3 16,-1-3-1-16,-4 2-1 0,2-4 6 0,-3 2-1 16,1-3 4-16,-3-2 11 0,2 0 4 0,-4 1 7 15,-1-2-2-15,-2 1 3 0,2-1-7 0,-2 0 3 0,0 1 2 16,0 1-2-16,-2 4 2 0,2 2-8 0,0 1 6 15,0 4-5-15,0 2 2 0,-2 2 0 0,2 6-3 0,-1 2 6 16,1 2-4-16,-3 4 5 0,1 3-2 0,-2 0 3 16,2 3-1-16,2 2 1 0,-1 0 5 0,1-2-2 15,0-1 4-15,1-1 0 0,2-1 0 0,5-2-1 0,-3-1 3 16,4-4-3-16,-1 0-2 0,3-2 0 0,2-3 2 16,1-2 2-16,0-3 1 0,0-2-1 0,1-2-10 15,2-3-11-15,-3-2-18 0,2-1-20 0,-1-4-5 16,-4-1-4-16,-1-1-4 0,0-3-8 0,-3 0-3 0,-3-2 11 15,-2-1 15-15,2 0 21 0,-4-3-1 0,0-1 4 16,0-4 6-16,0 1 3 0,0 1 10 0,0-3 3 0,-1 0 3 16,1 1 0-16,-5-3 2 0,2 1-4 0,-2 0 3 15,1 3 3-15,-1 0 2 0,-3 1 1 0,-1 4 2 16,1 5-3-16,3 5-4 0,-2 4 7 0,4 5-8 0,-3 3 1 16,5 4 2-16,-3 5 7 0,4 0 2 15,0 6 6-15,-3-1 4 0,3 5 1 0,0 2 12 0,3 3 13 0,-3-2 5 16,4 2-2-16,0 1-5 0,2 1-1 0,-3 3 14 15,2-2 8-15,0 3-6 0,2-2-11 0,-1-1-12 16,-2 3-6-16,3-3 2 0,-1-1-1 0,-3-6-14 16,1 3-13-16,-1-4-4 0,3-5-1 0,-5 0 2 0,-1-2-9 15,4-3-27-15,-1-3-10 0,2-3-33 0,-1-2-19 16,3-4-17-16,0 1-19 0,1-3-10 0,0-4-3 0,2 1 14 16,1-2-5-16,-2-3 31 0,1 0 14 0,-1-1 21 15,2-3 22-15,-6-1 12 0,3 2 6 0,-3-4 14 16,-2 1 11-16,-2 1 16 0,-1 1 18 0,-1-1 3 15,-2 0 8-15,-2 5 7 0,1-1 14 0,0 4 11 0,-1 0 10 0,2-1-3 16,0 6-6-16,0-1-7 0,3 3-7 16,0 0-9-16,1 3-11 0,-1 0-14 0,2 2-9 0,0 1-12 15,-1 1-4-15,-1 4-1 0,0 1 2 0,3 3 6 16,-3 1 5-16,4 2 7 0,-3 4 6 0,1 1 5 16,1-1-4-16,-1 2 4 0,4 0-4 0,-6-2-1 15,4-1-7-15,0 0-5 0,1 0-8 0,-2-3 0 0,0-2 0 16,3 1-5-16,-1-5 0 0,1 2-1 0,1-4 2 15,-3-2-1-15,3-2 0 0,0-1 3 0,1-4-2 0,-1-1-3 16,2-1-3-16,1-4-13 0,-1 1-12 0,2-2-3 16,-1-2-1-16,-1-1-6 0,3-2 5 0,-2 0 2 15,-2-3 5-15,2-1 9 0,-4-1 10 0,3-2 3 0,0-1 6 16,-8-1 0-16,4 3-4 0,-3 1 5 0,-1 2-6 16,-1 3 1-16,-1 5 2 0,-1 4-1 0,0 3-4 15,-1 5 4-15,-2 1 4 0,0 10 7 0,1 0 5 0,-4 7 7 16,0 0 11-16,0 9 5 0,-3 2 14 0,3 6 9 15,0 4-6-15,2 1-2 0,1 4-1 0,1 2-1 16,0-1-13-16,4 2 0 0,2-3-11 0,1-3-13 0,3 0 1 0,1-4-4 16,-1-5-4-16,2-3-4 0,-3-5 5 15,2-5-6-15,-2-3-2 0,2-5-32 0,-2-5-21 16,-4-5-52-16,-1 0-54 0,3-6-65 0,-1-4-13 0,2-1-81 16</inkml:trace>
  <inkml:trace contextRef="#ctx0" brushRef="#br0" timeOffset="207976.34">23334 8387 1019 0,'0'-7'9'0,"1"-2"14"0,2 1 13 0,-4-1 13 0,2-1 9 0,-1-1 17 15,0-2 13-15,2-1-34 0,-2-1 41 0,2 2-55 16,-4 0 50-16,0 2-50 0,2-1-4 0,-1 0-16 0,-1 0-11 16,-3-3 41-16,5 3-46 0,-3-3 60 0,3 0-55 0,-4 1 48 15,2 0 11-15,1 2 7 0,1 1 6 0,-2 8 3 16,2-5-4-16,0 8-13 0,-1-3-7 0,2 3-12 16,-1 0-11-16,0 3-11 0,2-3-7 0,-1 0-10 0,-1 2 23 15,2 3 1-15,-2-1 0 0,0 2 1 0,3 1-5 16,-2 4 6-16,-1 2 1 0,0 1 9 0,0 3-1 15,3 1 2-15,-3 4 0 0,4-1 4 0,-4 9 17 16,0-1 8-16,1 6-1 0,-1-5-6 0,2 6-21 0,-4 2-10 16,4-2 2-16,-4-3-7 0,4 1-13 0,-1-4-12 15,-1-3-2-15,2 2 1 0,-2-5-31 0,3-5-24 0,-3-2-31 16,4 1-43-16,-4-5-43 0,0-2-42 0,0-3-36 16,1-4 9-16,-1-1-23 0,-1-1-40 0</inkml:trace>
  <inkml:trace contextRef="#ctx0" brushRef="#br0" timeOffset="208297.95">23275 8391 1791 0,'-1'-6'-29'0,"1"4"67"0,-4-1-37 0,4 3 11 0,-3 0 13 0,6 0 11 16,-3 0-1-16,0 0 3 0,4 0 24 0,-1 3-65 16,2-6 35-16,-1 6-10 0,7-3-12 0,-1 1-12 0,1-1 1 15,5 3 1-15,-2-3 4 0,5 1-5 0,-1-1 5 16,0 0-4-16,3 1 0 0,-4-2 2 0,2 2-1 15,-3-2-3-15,-2 1 2 0,-2-3-1 0,-4 2-3 16,1-3 5-16,-5 0 3 0,-2 1-8 0,0-2 12 0,-4 1 15 16,2 0 13-16,-3 1 11 0,1 2 13 0,1-2 6 0,-3 3-2 15,3 0 7-15,-3 0-11 0,4 1-19 16,0 1-13-16,0-1-5 0,0 3-2 0,0 1 3 0,0 2-1 16,0 3 4-16,0-1 8 0,2 5 4 0,-2-1 5 15,2 3-4-15,-1 2-16 0,1-3-5 0,0 3 0 16,1-4-5-16,-2 1-4 0,1 3-3 0,0-5-7 0,-1 1 3 15,3-3 2-15,-1 1-12 0,-2-5-25 0,-1 0-24 16,4 0-24-16,-6-2-24 0,4-1-33 0,-2-2-36 16,1-2 10-16,-1-3-43 0,3 0-37 0</inkml:trace>
  <inkml:trace contextRef="#ctx0" brushRef="#br0" timeOffset="208468.62">23540 8118 1791 0,'-2'-11'-38'0,"0"0"63"0,2 4-28 0,0 10 6 16,-3 1 14-16,2 4 3 0,-1-2-1 0,0 7 8 16,1-5 36-16,-1 8-60 0,0-6 30 0,1 2-7 15,-1-3-15-15,2 2-2 0,0 1 2 0,2-3-42 0,-1 1-18 0,1-8 12 16,1 5-82-16,2-6-12 0,0 5-59 16</inkml:trace>
  <inkml:trace contextRef="#ctx0" brushRef="#br0" timeOffset="208734.45">23781 8320 1500 0,'4'-3'63'0,"-4"-4"-25"0,0 0 28 0,0 2 10 0,-4 0-3 0,4-1 13 0,-3 1 21 0,2-1 17 16,-3-1-50-16,1 2 41 0,2 2-15 0,-3 0-5 15,3 2 11-15,-7 2-13 0,3 4-20 0,-1 1-4 0,-4 1 3 16,1 1-8-16,0 1-11 0,-3 4 5 0,-2 1-1 15,1 2 11-15,0-3 12 0,3 4-7 0,0 1-8 16,0-2 2-16,1 3-2 0,3-1 4 0,1-1-8 0,5 0-8 16,-1 0-13-16,2-3-2 0,2-1-10 0,2 3-5 15,3-4 3-15,1 0-15 0,-1-1 0 0,5-1 1 16,1-1-2-16,2-2-11 0,1-2-20 0,0-3-30 0,1-2-41 16,3-3-39-16,-4 1-42 0,2-3-58 0,-1-1-47 15,1-6-57-15,-1 5-13 0</inkml:trace>
  <inkml:trace contextRef="#ctx0" brushRef="#br0" timeOffset="209082.41">23993 8550 1703 0,'-1'-2'-22'0,"1"0"76"0,0-2-41 0,1 4 1 0,1-1 2 16,1-2 2-16,0 2 7 0,0-2 8 0,2 2 28 16,-2 1-74-16,0-2 42 0,0 2 2 0,-1 0-6 15,0 0-1-15,-1 0-9 0,-1 2-4 0,0-1-7 0,0-1-2 16,0 0 0-16,-3 0-1 0,1 0 2 0,-1 0 3 16,0 0 0-16,1 0 7 0,1 0 1 0,-4-1 12 15,2 1-4-15,2-2 3 0,-1 2 10 0,2 0 6 16,0 0 2-16,0 0-8 0,0 0 3 0,0 0-13 0,0 0 7 15,0 0 2-15,0 0-10 0,0 0-5 0,2-31 3 0,-1 28 1 16,-1 3-7-16,0 0 3 0,0 0-3 0,0 0 0 16,0 0-64-1,0 0-14-15,0 0-35 16,0 0-32-16,0 0-8 0,0 0-65 16</inkml:trace>
  <inkml:trace contextRef="#ctx0" brushRef="#br0" timeOffset="209610.46">24313 8441 1992 0,'0'0'-37'0,"0"0"20"0,0 0 48 0,0 0 4 0,0 0 16 15,0 0 20-15,-7-78 4 0,7 78 45 0,0 0-5 0,-4-111-22 16,4 111 0-16,0 0-14 0,0 0-13 16,0 0-15-16,0 0 2 0,0 0-8 0,0 0-18 0,-30-40-3 15,21 40-7-15,-1 2-4 0,0 4-4 0,0-4-4 16,0 3-10-16,-2-2 5 0,1 3 5 0,4 2-6 0,-3 0 10 16,4 4 4-16,-1 2 13 0,1 1 0 0,1 6 6 15,2-1-2-15,3 3-3 0,-1 0 4 0,2-3-14 16,2 2-4-16,2-3-6 0,0 0 0 0,-1-2-8 0,4-2 2 15,0-1-2-15,2-1 1 0,-2-2 2 0,1-1 4 16,4-4-5-16,-2 1 0 0,-1-5 2 0,3 0-3 16,-4-2 0-16,-1-2-4 0,1-2-6 0,0-4-13 15,-4 2-11-15,5-3-4 0,-3-4 0 0,0 4-1 0,-1-5 2 16,2 2-3-16,1-4 9 0,-2 1 11 0,-4-2 11 16,-1 0 4-16,1 0 3 0,-3-3-4 0,0-1 3 0,-2 2 5 15,-1-1-1-15,1 2-1 0,1 2 0 0,-2 1 1 16,-1 5-1-16,0 3 1 0,2 5-5 0,-1 4 2 15,2 4-2-15,-6 5 4 0,1 4-1 0,2 2-1 0,0 6 2 16,-4 5 1-16,7 0 6 0,-6 5-4 0,6 5 6 0,1 0-4 16,0 3 6-16,0-1 2 0,0 3-2 0,0-2 4 15,0 0-1-15,0 0-2 0,0-3 1 0,1-3-4 16,-1-3 0-16,7-2-2 0,-3-3-18 0,5-2-19 16,-4-3-41-16,2-5-37 0,-1 1-42 0,3-8-31 0,-1-3-14 15,-3-4-61-15</inkml:trace>
  <inkml:trace contextRef="#ctx0" brushRef="#br0" timeOffset="210001.72">24534 8337 1807 0,'5'-4'-32'0,"-5"0"84"16,1-1-45-16,4 1 21 0,-7 4 7 0,4-2 12 0,-4-1 7 15,4 3 8-15,-5 0 35 0,4-1-83 0,-4 2 46 16,5 1-19-16,-2 1-3 0,-2-1 10 0,2 3-1 16,-1 4 1-16,1-1 4 0,0 5 18 0,1 1 3 0,-2 2-1 15,2 3-1-15,-2 1-13 0,2 0 15 0,-2 3-6 16,2 0-6-16,-1 0-20 0,0 0-4 0,2 0 1 16,-1-4-1-16,4 0-12 0,-2-2-20 0,4-2-4 0,-1-3-1 15,2 0 1-15,-2-3 0 0,2-1-2 0,0-3-1 16,3-3 2-16,-1 0 0 0,-1-2-2 0,2-4 1 0,0-1 1 15,1-3-6-15,-2-1-7 0,3-3-9 0,-1-1-1 16,-3-1-4-16,0-3 2 0,-1 2 1 0,0-5-8 16,-3-1 8-16,-2 0 4 0,0-1 8 0,-1 0 3 0,-2-2 4 15,-2-3-2-15,2 4-6 0,-3 3 4 0,0 0-1 16,-1 3-1-16,1 7-3 0,-3 0-18 0,1 7-5 0,2 3-4 16,0 1 4-16,0 5-17 0,-4 1-19 0,4 2-20 15,-4 4-14-15,0-2-13 0,6-2-31 0,-3 4 7 16,3 2-41-16,2-1-34 0</inkml:trace>
  <inkml:trace contextRef="#ctx0" brushRef="#br0" timeOffset="210377.71">24929 8480 1823 0,'-4'-7'-32'0,"-3"3"81"0,4-1-26 0,0 2 8 16,-2 2 10-16,1 1 10 0,2 0 4 0,-3 0 3 15,5 2 33-15,-1-2-73 0,2 2 42 0,1-2 1 16,-1 4-7-16,3 1-15 0,-3-3 4 0,5 3-3 0,-4-2 1 0,3 5-6 16,-2-4-18-16,3 1-7 0,-1-3-4 15,4 2 6-15,-2-2-5 0,1 1-2 0,0-1-3 0,2-1-2 16,-2-1-5-16,1-1-4 0,0-1-6 0,-1-3-13 16,1 1-7-16,-2-1-6 0,-1-1-7 0,2-2-5 15,-2 2-2-15,-3-3 1 0,2-2-1 0,-3 0 15 16,-2-1 2-16,0 0 7 0,-3 1 9 0,-1-2 3 0,1 3 16 15,-3-2 8-15,-2 2 12 0,3 1-2 0,1 4 3 0,-5-3 1 16,1 2-3-16,1 6 6 0,-3-1 0 16,4 2 0-16,-1 5 2 0,-2 2 13 0,1 1 11 0,3 3 0 15,-3 3 4-15,5 3 3 0,-3 0 3 0,3 0-1 16,-2 2-4-16,5 0-11 0,0-2-9 0,0 4 4 16,0-3-2-16,3 0-7 0,2-2-14 0,3 1-3 0,-3-2-6 15,3-1-22-15,0-2-22 0,2 1-43 0,0-3-43 16,0-3-41-16,4-3-5 0,-1 1-62 0</inkml:trace>
  <inkml:trace contextRef="#ctx0" brushRef="#br0" timeOffset="210707.85">25140 8336 1863 0,'-8'-12'-36'0,"3"2"76"0,5 1-50 0,-4 7 8 0,0 0 10 16,8 5 6-16,-4 3 4 0,7 1 3 0,-4 3 34 15,5 1-73-15,0 5 49 0,3 1-3 0,-1 0-7 0,3 2-1 16,0 1 12-16,-1-1 3 0,0 3-1 0,1-2 0 16,-3-2 5-16,0 1-8 0,-2-1-1 0,-1-4-6 15,-2 0-14-15,-4-1-6 0,2-2 2 0,-3-2 0 0,-1-2-5 16,-1-2 5-16,-3 0 2 0,4-3 16 0,-2-2 2 16,-1 0 5-16,3-2-1 0,-6-1-5 0,6-2 3 15,-4-1-5-15,2 1-3 0,2-7-15 0,-3 5-2 0,1-6-1 0,3 0 2 16,0-1 4-16,0-1 1 0,0-2 4 15,3-2 2-15,1 0 6 0,-3-3 3 0,7-2-8 16,-3 1 5-16,1-1-1 0,4 0-9 0,0 1-12 0,0 1-9 16,1 3-10-16,2 3-24 0,-1 5-21 0,1 4-24 0,1 1-34 15,-1 4 0-15,1 6-23 0,-1 0 15 16,1 4-45-16,-3 2-28 0</inkml:trace>
  <inkml:trace contextRef="#ctx0" brushRef="#br0" timeOffset="211219.71">25611 8419 2057 0,'-6'-9'-39'0,"-1"-2"38"0,1 1 20 0,-2 1 19 0,2 0 11 15,-1-5 16-15,1 4 11 0,3 1 22 0,-2 5 43 16,2-3-34-16,2 0-18 0,1 5-13 0,0 2-14 0,0 2-16 16,0 0-14-16,1 3-20 0,-2-1-2 0,1 3-3 15,0 2 1-15,-2 1 10 0,-1 4 12 0,3-1-1 16,-4 2 7-16,4 3-4 0,0-1 2 0,0-2-1 0,0 4-2 15,4-4-16-15,-3 1-6 0,4-2-4 0,-2-2-2 16,5 0 1-16,-2-3-2 0,4 0 0 0,1-2-4 16,-2-1-14-16,3-4-22 0,0 1-1 0,1-3-12 15,0-2-16-15,1 1-14 0,-2-4-8 0,2 0-3 0,-2-2 11 16,-3-3 16-16,0 0 2 0,-1 1 13 0,-3-4 18 16,-1 2 13-16,-3-3 7 0,1-1 6 0,-2-1 7 0,1-1-1 15,-1 1 6-15,0 1 8 0,0-1-1 0,0 3 2 16,0 3 0-16,0 3 2 0,0 3-2 0,-1 4 1 15,1 6-2-15,0 2-3 0,-2 5 8 0,1 3 5 0,-3 6 2 16,-2 4 14-16,-1 4 24 0,0 6 19 0,1 3-6 16,2 4-1-16,-2 2 5 0,6 6 14 0,3-1 7 15,0 4-9-15,4-3-25 0,2 2-15 0,-4-4 6 0,3-2-5 16,-3-3-13-16,5-6-21 0,-3-2-7 0,-2-6-4 16,-1-4-3-16,1-4 2 0,-2-6-2 0,-1-5 5 15,-2-4 6-15,-2-2 7 0,-1-5-3 0,-2-5 2 0,1-3-2 16,-1-4-2-16,-3 1-2 0,-5-7-6 0,4-1-9 15,-5-4-14-15,-2-1 3 0,2-2-8 0,-2-3-2 0,-2-1-9 16,6-2 0-16,-2-1 0 0,4 1 2 0,0 3 7 16,5 1-6-16,2 3 10 0,2 5-4 0,-4 5 2 15,5 4-6-15,5 2-17 0,-4 5-9 0,1-1-43 16,1 1-28-16,0 2-50 0,4 1-48 0,-1 1-43 0,8-2-17 16</inkml:trace>
  <inkml:trace contextRef="#ctx0" brushRef="#br0" timeOffset="211411.95">25938 8581 2057 0,'-5'0'36'0,"3"-1"30"0,2-4 10 0,5 6 22 0,-1-1 3 0,-1 0 0 0,2 0 0 0,0-1-2 16,1 1-38-16,1 0-25 0,-2 1-13 0,0-1-51 0,-2 1-22 15,1 3-42-15,-4-2-38 0,0-1-40 0,1 0 5 16,1 1-73-16</inkml:trace>
  <inkml:trace contextRef="#ctx0" brushRef="#br0" timeOffset="212046.73">25828 8346 1439 0,'6'1'80'0,"-3"-2"-31"0,2 1 29 0,-2 0 26 0,-3-2 24 16,1 0 28-16,3-2 26 0,-6 4 35 0,5 0-66 0,-4-1 63 16,-1 1-5-16,0 0-8 0,2 0-6 0,0 0-17 15,-1 0-18-15,2-1-32 0,-2 1-15 0,1-2-28 16,0 2-30-16,1-1-14 0,1-1-21 0,-2 2-10 0,0-2-7 15,-2 4-3-15,2-2-1 0,2 2-36 0,-2-2-32 0,2 0-45 16,4 0-43-16,-4 3-51 0,-1 2-61 16,6 0-82-16,3 1-44 0</inkml:trace>
  <inkml:trace contextRef="#ctx0" brushRef="#br0" timeOffset="212332.63">26264 8150 2223 0,'2'-12'36'0,"-2"7"20"0,9 1 25 0,-8 2 9 0,1 1-3 0,0 2 3 0,-1-5-4 0,4 8 2 15,-2 0-1-15,2 3-20 0,-3 5-22 0,4-1-10 0,2 5 4 16,-4-2 0-16,3 7 17 0,-2 3 16 0,1 1-36 15,0 5 3-15,-3-1-2 0,1 4 0 0,-3 1 0 0,-1 5-2 16,0-4-12-16,-1 3-18 0,1-4 5 0,-2-2-6 16,2 0 2-16,0-1-1 0,2-1-21 0,1-5-39 15,2-2-37-15,-1 1-41 0,0-2-59 0,0-2-36 0,2-5-44 16,2-1-13-16,0-3-45 0</inkml:trace>
  <inkml:trace contextRef="#ctx0" brushRef="#br0" timeOffset="213252.6">26313 8584 2033 0,'-7'-14'-31'0,"0"-1"35"0,4 2 22 0,-4 2 18 0,1-1 17 0,3 2 11 0,-2 1 27 0,2 0 6 16,0 1 36-16,1 2-27 0,6-2-8 0,-3 3-6 16,5-1-16-16,-4 2-7 0,2-4-28 0,3 3-5 0,-2-1-7 0,3 0-8 15,1-1-13-15,1 2-9 0,1-1-4 16,3 2 1-16,-1 1-6 0,2-1 0 0,3 3 0 0,-1 1 3 15,2 4-4-15,-2-1-2 0,2-1 1 0,-1 5-4 16,1 0 5-16,-2 3 3 0,2 0-1 0,0 3 0 16,-3 1 0-16,1 4 2 0,-1 1 0 0,-2-1 4 0,1 0-4 15,-3 1 1-15,-2 0 0 0,1-3-1 0,-5 0 5 16,-1 0-6-16,-2-3 1 0,-3-4-2 0,0 1 0 16,-3-1-2-16,-5-1-9 0,3-4-4 0,-3 0-3 0,0-3-1 15,-2-1-5-15,-2-1-4 0,1-1-4 0,-3-4-2 16,1 3 8-16,-1-3 4 0,1 0 4 0,-1 1 3 15,5-2 1-15,1-2 9 0,0 2-2 0,0-1 2 0,7 0-10 16,-3-1-1-16,4-1-5 0,2 0-11 0,0 1 6 16,2-1-11-16,4 0 6 0,2 0 3 0,-1-2 8 15,8 0-1-15,-1 0 5 0,5-2 9 0,-1 1-1 0,4-1 6 16,2 2 1-16,-1 0-4 0,0 0-1 0,0 2 8 16,-2 1-1-16,-1 2-1 0,-4 2 1 0,-3-1-1 15,-3 6 3-15,0 0 21 0,-4 4 15 0,-5 0-2 0,0 1 3 16,-3 4 3-16,0 1 1 0,-3 2 7 0,0 1 5 15,-2 1-1-15,0 2-11 0,0-1-2 0,0 2 0 0,-1-2-5 16,2 2 7-16,0 0 1 0,1-1-1 0,1-1-14 16,1-2-4-16,2 1-1 0,1-1-3 0,1-2 5 15,-1-1-8-15,4-1-4 0,3-1-7 0,-2-2-1 0,3 0 2 16,0 0 2-16,0-2-3 0,1 1-1 0,5-4-1 16,-3 2-1-16,1-1 2 0,2-2-5 0,1-2-2 15,-1-1-13-15,3-1-12 0,-5-2-5 0,2-3-10 16,-5 0-11-16,1 0-15 0,-4-4-3 0,-1-1-4 0,-1-1 11 15,-3 1 17-15,1-2 5 0,0 1 6 0,-4-4 7 16,0 2 13-16,0-3 7 0,-3 1 6 0,2-1 0 0,-3-2-2 16,1 2 1-16,0 0 2 0,0 2 6 0,0 0-1 15,-1 3-4-15,4 5 0 0,-1 3 0 0,1 3-5 16,-2 4 1-16,2 2 3 0,0 5-4 0,0 3 5 0,0 2-2 16,0 2 5-16,-2 2 3 0,4 6 6 0,0-2 0 15,-1 3 5-15,3-1 13 0,-1 3 1 0,0-2 4 16,0-1 5-16,4 2 0 0,-2-6-4 0,0 2 5 0,2-2-8 15,1-1-13-15,1-3-5 0,-3-3 1 0,4-1-8 16,0-1 0-16,-1-3-1 0,-1-2-6 0,0-2 1 0,-2-2 1 16,3 0-1-16,1 0-2 0,1-4-3 0,2-2-8 15,1 1-11-15,2-4-14 0,1-1-7 0,2 0-2 16,-1-1 1-16,1-3 3 0,-2 1 2 0,0-2 2 0,-3 1 14 16,3-2 15-16,-4 0 7 0,0-3 2 0,0-1-1 15,0-2-1-15,-2 2-2 0,-5-2 4 0,2-1-1 16,-2 1-1-16,-3 1-1 0,1 2 3 0,-4 2 5 15,-4 3 2-15,3 0 7 0,-4 5-3 0,-2 4-3 0,0-1 4 16,-3 4 5-16,1 2 0 0,-5 2-3 0,-2 5-1 16,2 3 6-16,-1 0 11 0,1 4 3 0,3 3 8 15,1 1 9-15,3 3 5 0,0 1 5 0,7 1-2 0,0 0-10 16,4 0-6-16,3 3 1 0,3-3-9 0,3 0-17 16,2-2-5-16,3-1-4 0,2-3-3 0,2-2 1 0,-1-1-5 15,3-5-5-15,-1-1-40 0,3-4-41 0,-9-4-65 16,0-3-73-16,0-4-84 0</inkml:trace>
  <inkml:trace contextRef="#ctx0" brushRef="#br0" timeOffset="214079.36">21347 6860 1500 0,'-3'-11'90'0,"2"3"-34"0,-5-4 16 0,-1-1 14 0,7-1 14 15,-3-1 17-15,3 2 17 0,0-1 16 0,3 0-81 0,-3 2 44 16,2 3-18-16,1 2-10 0,-1 3-19 0,-1 2-15 16,2 4-19-16,-3 2-17 0,2 3-4 0,-2 5-6 0,0 3 2 15,1 2 7-15,-1 7 15 0,3 2 4 0,-1 5 1 0,3 3 3 16,-2 7-3-16,-3-2-5 0,7 3 2 0,-6 1-11 15,1 3-5-15,-1-1-6 0,4-4 4 0,-5 1-6 0,1-2-1 16,3-4 0-16,-4-2 4 0,1-4-5 0,1-3-2 0,-1-1 0 16,3-4-5-16,-3-6 6 0,2 0-27 0,1-3-20 0,-3-5-46 15,1 0-38-15,-1-2-51 0,1-4-39 0,2-2 2 16,0-2-74-16</inkml:trace>
  <inkml:trace contextRef="#ctx0" brushRef="#br0" timeOffset="214297.58">21577 6838 1672 0,'-13'-34'16'0,"13"6"30"0,-5 1 18 0,4 4 16 0,1 5 5 15,3 5 1-15,-2 6 1 0,1 5 1 0,9 4-17 0,-7 2-21 0,5 7-18 16,-4 4-6-16,3 4 2 0,-2 4 4 16,4 4 3-16,0 2-1 0,0 5 10 0,-2 7 6 0,1-2 3 15,-2 4-11-15,-1 0-5 0,-1 3-6 0,-2 0-3 0,0 2 2 16,2-4-13-16,-1-1-12 0,0-3 0 0,-4-2-3 0,3-3 0 15,-1-4 4-15,-2-1-6 0,-2-4-9 0,0-2-30 16,1-4-36-16,-6-2-30 0,1 0-33 0,-10-7-46 0,15-3-11 0</inkml:trace>
  <inkml:trace contextRef="#ctx0" brushRef="#br0" timeOffset="214517.36">21167 7032 1578 0,'-18'-5'90'0,"5"-1"-30"0,-3 0 23 0,5 4 18 0,4 0 17 0,4 0 11 16,2 0 22-16,2 2 9 0,6 0-85 0,-3 2 28 15,6-2-23-15,2 2-12 0,5-2-16 0,1 2-14 0,6 1-21 16,4-1-12-16,2 4-5 0,5-4 6 0,0-1 0 0,0 0-7 16,6 1-3-16,-2 0 4 0,4-1 2 0,0 1 3 15,1-2-7-15,-3 2-27 0,1-2-22 0,0 1-21 0,-12 3-27 16,-2-2-18-16,-11 0-27 0,-2-1-33 0,-4 4 26 0,-6-4-57 15,-5 6 14-15</inkml:trace>
  <inkml:trace contextRef="#ctx0" brushRef="#br0" timeOffset="214689.67">21335 7244 2041 0,'-9'0'-34'0,"0"-2"21"0,3 0 20 0,0-1 32 0,3 1 13 0,5 1 18 0,-1 0 2 0,7-2-2 0,-4 2 43 16,6-1 2-16,6 1-12 0,-3 1-21 0,4-2-6 15,-3 2-11-15,11 2-4 0,1-1 1 0,5 2-8 0,2 0-21 0,6 1-12 16,0 1-7-16,8 1-7 0,1-3-9 16,1 2-16-16,-1 0-39 0,-1 0-42 0,-4 1-62 0,-7-3-52 0,5-1-46 15</inkml:trace>
  <inkml:trace contextRef="#ctx0" brushRef="#br0" timeOffset="-214386">22575 7146 1696 0,'-5'-4'15'0,"3"-3"31"16,-2 5 18-16,4-4 24 0,0 1 18 0,0-2 14 0,0 2 30 0,-4-1 5 16,8 1 11-16,-4 1-15 0,0-2-15 0,0 0-12 15,-5-1-1-15,2 0-11 0,-2-2-29 0,1 2 3 0,-5 0-27 16,5-1-14-16,-4 2-6 0,-2-1-8 0,2 0-15 16,-1 2-3-16,-7 3-5 0,3-2-5 0,-5 4-2 0,-2 2 2 15,-2 2-3-15,-1 1 0 0,-2 5 2 0,-3 4-6 0,5 1 9 16,-3 0-2-16,1 6 8 0,6 0-2 0,-2 5 10 0,4-4 3 15,1 4-3-15,4 1 4 0,4 0-3 0,1-1 0 16,4 0-4-16,3-3 4 0,2-1 0 0,4-1-6 0,1 1 5 16,5-4-1-16,1 1-5 0,4-4 4 0,2 0 3 0,2-1-5 15,2-1-5-15,4-2-3 0,0 0-13 0,6-4-28 0,0-2-28 16,1-1-50-16,-1 0-56 0,2-4-41 0,-4 1-55 16,3-1-44-16,2-1 19 0,-6-4-26 0,0 0-15 15</inkml:trace>
  <inkml:trace contextRef="#ctx0" brushRef="#br0" timeOffset="-214024.81">22866 7179 2099 0,'0'-22'-41'0,"0"6"29"0,0-2 17 0,0 5 29 0,1 1 24 0,-1 3 11 0,0 1 27 16,0 4 8-16,-1 3 48 0,2-1-12 0,-1 0-7 0,0 4-22 16,-1 1-24-16,-3 0-10 0,4 0-24 0,0 2-16 15,-1 0-3-15,-5 2-16 0,-1 1-11 0,3 3-5 0,-5 2 6 16,2 0-2-16,-3 3 0 0,2 0 10 0,0 3-5 0,1 2 3 15,4 1 0-15,-4 0-5 0,7 2-1 0,-2 0 2 16,4 1 0-16,1-2 2 0,-3 2 2 0,5-3 0 0,3 0 0 16,-4-2 4-16,6-3-3 0,-2 0 2 0,0-3-3 0,0-1-3 15,1-2-4-15,-2-1 0 0,4-3-1 0,-2 0-2 16,1-2-3-16,1-1 0 0,1-4-2 0,1-2-2 0,1-2 1 16,-1-1-12-16,1-2-16 0,-1-2-1 0,-2-1-6 0,2-1-2 15,-7-1 1-15,5-2 0 0,-7 0-6 0,5-2 0 0,-9-1 9 16,4-1-1-16,-5 1 0 0,2-2-1 0,-4-2 1 0,2 0-1 15,-4-1 3-15,0 1 5 0,-3 0 4 0,2 0-8 16,-4 2-6-16,2 4-2 0,-2 2-2 0,-2 3 3 0,3 2 2 16,-5 5 5-16,1 1 7 0,-4 6 12 0,7-1 11 15,-4 3 1-15,4 0 0 0,1 3-19 0,2 1-11 0,0 0-29 16,4 2-20-16,-4-2-24 0,6 2-28 0,1 1 28 0,0-6-89 16,1 2-6-16</inkml:trace>
  <inkml:trace contextRef="#ctx0" brushRef="#br0" timeOffset="-213448.8">23133 7208 1680 0,'3'-10'12'0,"-6"3"27"0,3-1 14 0,0 2 3 0,3 2 9 15,3 0 0-15,-3 4 1 0,2 0 2 0,-5 1-14 0,7 4-24 16,-6-1-15-16,1 5-6 0,0 3-1 0,-2 3-6 15,0 0 3-15,0 4-1 0,-4 4 3 0,3 0 10 0,-3-1 9 16,0 3 1-16,-1 1-8 0,-3 1 9 0,4-3-5 16,-3 0-5-16,2-2 2 0,0 0-16 0,2-1-2 0,-3-3 0 15,5-2 3-15,1-2-7 0,-2-3 2 0,2 0 7 16,0-3-6-16,-2-3-7 0,4 0-10 0,0-3-19 0,-2 0-18 16,1-4-19-16,2 0-13 0,2-1-1 0,-2-3-7 15,0-1 7-15,0-1 6 0,4-4 20 0,-5-1 17 16,-1-1 24-16,-1-1 10 0,0-3 1 0,-1-2 6 15,-1-2 3-15,-3 0 12 0,0-3-2 0,4-2 8 0,-4-1 2 16,0 0 13-16,1-1 8 0,2-2 6 0,-1 3 15 16,3 3-3-16,-2 2 15 0,4 3-8 0,1 2 1 0,0 6-12 15,3 2-1-15,-1 4 8 0,1 5-9 0,1 2-14 16,1 5-12-16,3 2 3 0,-3 2 9 0,1 2 10 16,2 7-6-16,-1 2-11 0,-1 3 4 0,2-1 7 0,-3 4 2 15,0-1-3-15,4 0-10 0,-3 1-10 0,-1-5 4 16,0 3 22-16,-1-2-6 0,1-3-4 0,0-2 2 15,-1-2-3-15,0-3-3 0,0 2 0 0,-3-4-8 16,1-2-21-16,0-2-1 0,0-3-2 0,-1 0-4 0,3-1 4 16,-3-3-1-16,1-3 1 0,-1-1 0 0,2-1-3 15,-2-2 1-15,3-1 1 0,-1-3-3 0,1-2 4 0,-1 0-3 16,-3-3-4-16,5 0-2 0,-5-4 3 0,0 0-2 16,0-4-1-16,-3-1 5 0,0-1-10 0,0-1 7 15,-3-3-3-15,2 4 3 0,-4 1-6 0,-3 1-3 16,2 1-5-16,-1 5-15 0,-1 4-4 0,3 4-3 0,-4 5 7 15,5 0-1-15,-3 5 5 0,2 1 3 0,0 4 7 16,-2 2 0-16,1-1-18 0,1 1-22 0,0 1-30 0,-2 3-33 16,7 0-54-16,-3-2-11 0,3 1-68 0</inkml:trace>
  <inkml:trace contextRef="#ctx0" brushRef="#br0" timeOffset="-213017.96">23670 7118 1960 0,'-10'-15'-22'0,"-2"5"34"0,3 3 8 0,1 1 10 0,-5 2 6 0,4 2 3 16,-4 0-1-16,2 2 5 0,0 4 20 0,0-1-32 15,1 1-12-15,1 4-5 0,0-1-6 0,1 3 3 0,0 0 8 16,1 0 11-16,3 4 0 0,-1-2 7 0,2 2 0 15,0-1-1-15,3 2 0 0,0-1-3 0,0 3-8 0,0-2-11 16,1 0 2-16,3 2-6 0,0-3 2 0,0 1-2 16,5 1 1-16,-1-2-5 0,0 2 4 0,2-2-2 15,2 2-7-15,1 0 2 0,-1-1-1 0,1 2 4 0,1-3-3 16,0 1 0-16,-2 1-1 0,1-4-4 0,0 2 8 16,-2-4-6-16,-1 0 2 0,-4-1-5 0,1-2 2 0,-6 1 1 15,-1-3-4-15,-1 1 6 0,-3-3-3 0,-1 3 7 16,-3-1 4-16,-1 0 2 0,-2-2 0 0,-3 1 2 15,-2 0-2-15,0-1 0 0,-3-2-4 0,0 1 3 0,0-2-4 16,0 0-9-16,2 0-1 0,0-2-4 16,4-1-2-16,-1 0-4 0,2 0-4 0,6-2-12 0,0-3-16 15,0 2-12-15,-1-2-15 0,6-1-18 0,-3-3-7 0,4 0-19 16,4-1-25-16,-3-1 23 0,4-5-33 0,3 3-28 16</inkml:trace>
  <inkml:trace contextRef="#ctx0" brushRef="#br0" timeOffset="-212650.16">23725 7261 2099 0,'-4'-5'-34'0,"4"-2"30"0,0 2 8 0,-3 1 19 0,3 1 15 16,-1-1 20-16,1 1 8 0,0 0 3 0,0 2 45 15,0-1-34-15,1 4-5 0,-1-2-14 0,0 4 4 16,-1 3-17-16,-1 4-5 0,-1 2-2 0,-1 1-7 0,1 5 22 15,2-1 7-15,-3 6-3 0,0-2-19 0,3 3-4 16,1-2-4-16,0 0 2 0,0 0-4 0,0-3-20 0,4 0-9 16,1-1-2-16,-1 0 0 0,0-4 2 15,2 0 0-15,2-1-5 0,1-2 3 0,3-2 5 0,-3 0-2 16,4-3-3-16,-4-2 6 0,5 1-2 0,-3-4 1 16,1-2 2-16,2-2-1 0,-5-1-9 0,3-3-2 0,-2-2 1 15,1 1-4-15,-2-4-3 0,0 1-13 0,-1-4-12 16,-3 1-2-16,-1-4 3 0,0 0-2 0,-3-1 2 15,-2-3 0-15,-1-1 1 0,-1-1 13 0,0-2 13 0,-2-1 1 16,-2-2 4-16,2 1-2 0,-2 1 3 0,4 0 1 16,-4 3 4-16,1 3-3 0,3 2-6 0,-1 5-7 15,0 6-12-15,1 0-15 0,1 5-10 0,1 0-29 0,1 6-24 16,0-1-9-16,0 2-25 0,0-1-30 0,1 0 31 16,3 4-34-16,-3-1-52 0</inkml:trace>
  <inkml:trace contextRef="#ctx0" brushRef="#br0" timeOffset="-212004.66">24056 7246 1516 0,'-4'-12'98'0,"-1"2"-33"0,2 1 13 0,1 1 10 15,0 5 7-15,-2 1-1 0,4 2 13 0,-1 2 11 0,2 6-84 16,-1 3 38-16,4 3-8 0,-2 5 12 0,0 2 0 15,1 6 3-15,-3 2-12 0,3 3-13 0,-1-2-13 16,-1 0-1-16,1-1-8 0,-1 0-22 0,-1-4-4 0,2 0-5 16,-2-2 0-16,2 0 1 0,-4-6 2 0,2 2-8 15,0-4 9-15,0-1-3 0,2-4-2 0,-2-2 2 16,1-1 1-16,-1-1-2 0,2-5-4 0,0 0 10 0,-1-1-10 16,-1-2-6-16,0-4-22 0,3 1-16 0,-3-2-9 15,0-1-6-15,0-1-2 0,0-5-15 0,-3 1-2 16,2-4 4-16,-4 1 23 0,0-3 15 0,2 0 6 0,-2-5 10 15,0 2 7-15,-1-2 6 0,3-3 6 0,-2 1 5 16,2-1 1-16,1-2-3 0,1 2 14 0,-1 0 3 0,4-1 8 16,-1 5 7-16,-1 2 5 0,5 3-5 0,0 3-2 15,2 4 1-15,-2 4-10 0,3 4-8 0,-3 3-7 16,3 1-3-16,1 6-5 0,-2-1 4 0,1 3 2 16,-2 4 2-16,3-2-1 0,-1 7 6 0,0-3 7 0,0 2-1 15,0 2 1-15,-2-1-1 0,1 1 0 0,-1-2 0 16,-3 0 9-16,2-2-8 0,-2 0-7 0,-1-1 2 15,-1-2-2-15,-1 0-1 0,3-3 1 0,-3 0 1 0,0-4-9 16,4 1 2-16,-4-1 6 0,0-1-4 0,0-3 1 16,0 1 2-16,0-2 0 0,1 0-4 0,1-2 4 15,-2 1 1-15,3-3-1 0,0 2-5 0,0-3-1 0,1 1 0 16,-2-3 1-16,2 2 3 0,0-4-7 0,1-1 0 16,-2-1-1-16,2 1 1 0,-1-3 4 0,-1-1-3 0,4-3-4 15,-4 1 4-15,2-3 2 0,2 1-4 0,-2 1 2 16,2-2 3-16,-1 4-5 0,3 0 0 0,-5 3 1 15,3 4 0-15,-1 1 0 0,-2 3-1 0,0 4-7 0,-3 0 2 16,3 6 6-16,0 2-1 0,0 3 0 0,-3 2-6 16,4 6 6-16,-1 0 0 0,-1 4 3 0,1 2-1 15,-4 1 4-15,1-1-1 0,-2 1 2 0,-3-1 3 0,1-1-7 16,3 0 5-16,-1-3 0 0,-4 1-1 0,4-2-40 16,-2-2-29-16,3 1-34 0,-4-5-38 0,4-2-38 15,0-1-16-15,4 3-77 0</inkml:trace>
  <inkml:trace contextRef="#ctx0" brushRef="#br0" timeOffset="-211488.24">24563 7244 1751 0,'-8'-7'13'0,"1"3"21"0,4 0 4 0,-2 5 15 0,4 4 24 0,-4 3 11 0,5 4 8 15,0 1 8-15,0 0-12 0,5 6-16 0,-4 2 16 16,6 3-9-16,-6 1-18 0,4 3-11 0,-2-3-9 16,2 1-4-16,-2 2-1 0,3-2-3 0,-3-1-22 15,1-1-10-15,-3-2-2 0,-1-2-2 0,3-1 6 0,-3 0-6 16,0-4 1-16,0-1-4 0,0 0 2 0,0-3 2 16,0-2 0-16,0-3 2 0,0 0-5 0,0-2 3 0,0 0-4 15,0-2 4-15,0-2 0 0,0 0-1 0,4-2-11 16,-4 2-11-16,0-5-12 0,0 0-3 0,0-2 2 15,0 0-2-15,0-3-5 0,0-2 2 0,0 0 10 0,-4-3 9 16,4-3 13-16,-3-1 2 0,0-3 1 0,-2-1-2 16,-1-3 5-16,-2-3 2 0,0 1-3 0,2-2 2 0,-2-1 1 15,0-1 0-15,0 0 0 0,3 1-2 0,-1-2 2 16,3 1-2-16,2 2 11 0,1 1 14 0,1 4 4 16,2 3 5-16,-2 5-1 0,4 3 0 0,0 3 0 0,0 7-3 15,0 3-11-15,1 2-11 0,3 5-7 0,3 2-2 16,3 4-3-16,1 0 2 0,5 7 4 0,-4-1 2 15,5 3 1-15,0 3-5 0,-1 0 3 0,0-2-10 16,-3 2 9-16,-2-4 4 0,-2 0-8 0,-2 1 4 0,-4-4-3 16,-3-2 7-16,-3 0-8 0,-2-3 12 0,-6-1-1 15,-2-2 2-15,-1 0 2 0,-5-3-6 0,-2 2 10 0,-2-2-4 16,-3-4 5-16,-4 1-3 0,2 1-9 0,-1-4-9 16,2 0 1-16,-2 0-16 0,4 0-35 0,-1 0-19 15,10 2-42-15,-4-2-46 0,10-2-57 0,-5 0-25 0</inkml:trace>
  <inkml:trace contextRef="#ctx0" brushRef="#br0" timeOffset="-211103.81">24948 7383 2066 0,'0'0'-34'15,"-5"-26"34"1,5 26 35-16,70-20-34 31,47 4-10-31,-94 16-10 0,-1 0-18 0,-1 1 0 16,-8-1 0-16,-13 0-4 0,0 0-3 0,0 0-15 16,0 0 6-16,0 0 33 0,0 0 38 15,0 0-56-15,14-19 55 0,-14 19-45 0,0 0 45 16,0 0 14-1,-60-50-43-15,60 50 52 0,-36-23-30 0,25 20 63 16,6 2-59-16,5 1 69 0,0 0-49 0,0 0 40 0,0 0 7 16,0 0 12-16,0 0-16 0,0 0-4 0,0 0-1 15,0 0 0-15,0 0 3 0,0 0-3 0,-5 50-15 16,5-50-13-16,-9 96 0 0,4-70-5 0,2 2 7 16,3-1-11-16,-3 0-11 0,-2 0 0 0,4-1-4 0,-3 0 1 15,1-2-1-15,0 0-2 0,0-1-10 0,3-4-3 0,-5 1-15 16,5-1-26-16,0-2-41 0,0 0-47 0,0-1-44 15,5-5-58-15,-5-11-34 0</inkml:trace>
  <inkml:trace contextRef="#ctx0" brushRef="#br0" timeOffset="-210795.71">25481 7368 1711 0,'0'0'56'15,"0"0"3"-15,0 0 16 0,0 0 19 0,0 0 10 0,-13-13 9 16,13 13 20-16,0 0-2 0,0 0-28 0,0 0-6 16,0 0-16-16,0 0-17 0,0 0 15 0,-2 22-2 15,2-22-22-15,-2 56-3 0,2-37-8 0,0 1-10 0,0 0 1 16,0 2 1-16,-2 2-30 0,2-3-8 0,-1 0 5 15,-1 1-4-15,-1-2 2 0,1-2 6 0,-1 0-3 16,2-1-21-16,-1-4-33 0,0 0-37 0,-2-1-53 0,4 1-43 16,0-6-54-16,1 0-40 0</inkml:trace>
  <inkml:trace contextRef="#ctx0" brushRef="#br0" timeOffset="-210440.3">25843 7328 1767 0,'-11'-2'38'0,"2"4"20"0,1 3 20 0,3-1 21 0,-4 5 23 0,-1 3 18 16,0 5 8-16,0-2 8 0,2 2-34 0,1 5-10 15,2-2-14-15,1 1-13 0,-1 1-24 0,4 0-15 0,1 2-10 16,0-3-6-16,0-1-6 0,0-1-3 0,1-1-12 15,7 0-8-15,-3-1 1 0,0-2-3 0,1-4 6 0,0 1-4 16,7-3 4-16,-2 0-8 0,0-3 3 0,2-1 3 16,-2-1 1-16,4-3-6 0,0-2-22 0,0-1-17 15,2-3-6-15,0 1-2 0,-4-3-2 0,0-1-11 0,0-2-10 16,-3 0 2-16,1-2 15 0,-8 1 20 0,0-2-2 16,-3-3 10-16,0-1 3 0,-5-1 7 0,0 1 9 15,0-3 6-15,-3 0 2 0,0-2 0 0,-4 3 20 0,2 0-1 16,0 1 4-16,0 4 0 0,-2 3 3 0,4 1-7 15,-2 2 2-15,1 4-4 0,3 3-14 0,-1 1 0 0,1 0-4 16,-3 3 0-16,4-1-18 0,2 4-14 0,-2 2-29 16,-2-3-31-16,6 6-36 0,-1-3-35 0,4 3-15 15,-2-3-57-15</inkml:trace>
  <inkml:trace contextRef="#ctx0" brushRef="#br0" timeOffset="-210183.03">26061 7398 2107 0,'0'-2'-40'0,"-1"2"22"16,2-1 14-16,3 4 19 0,-6 1 22 0,0 1 13 0,1 4 9 16,1 1 4-16,-4 2 51 0,4 3-12 0,-5-1-12 15,3 6-14-15,-1-2-21 0,0 1-16 0,-1-1-7 0,4 4-6 16,-3-3-10-16,0 1-9 0,1-1-2 0,1-1-5 15,1-1-5-15,-3 1 8 0,3-4-19 0,-5 1-33 16,5 3-33-16,-3-7-22 0,3 5-31 0,-2-4-27 16,2-2 29-16,2 1-77 0,-4-2 29 0,-1-1-1 0</inkml:trace>
  <inkml:trace contextRef="#ctx0" brushRef="#br0" timeOffset="-209711.85">26049 7372 1791 0,'-13'1'28'0,"7"1"27"0,-5 0 23 16,14 0 22-16,-3 1 18 0,5-1 23 0,-2 4-2 0,0 2 4 15,7 1-1-15,-2 3-18 0,6 2-19 0,-1 2-26 16,4 0-17-16,0 3-22 0,0 0 3 0,5-1-2 15,-2-1-28-15,-1 1-12 0,-2-1-4 0,0-1 5 16,0 0-4-16,-2-5 2 0,-2 5-1 0,-1-6-2 0,0 2 2 16,-4-4 0-16,2 2-12 0,-5-6-32 0,0 1-31 15,-2-2-23-15,-3-1-28 0,2 0-22 0,-2-2-30 16,0 0-24-16,0-1 24 0,3-4-43 0,-1 0 48 0,2 1 6 16,2-3 19-16,1-2 22 0,-1-3 27 0,-1 1 24 15,-2-1-9-15,3 1 77 0,-3-4-1 0,-1-2 29 0,0-3 27 16,-2-4 32-16,1 3-24 0,-1-4 70 15,0-1-35-15,-3-1 30 0,1-2 8 0,-4-1 1 0,2 0 10 16,0 4-3-16,-2-1 47 0,1 5-38 0,0 3 39 16,2 5-33-16,0 5-17 0,0 5-14 0,3 4-32 0,0 4 0 15,-1 5-6-15,2 3-18 0,-2 5 6 0,1 3 9 16,-4 4 11-16,4 5 11 0,-1 3 14 0,1 2-23 16,0 2-12-16,0 0-5 0,1-1-10 0,-1 2-9 0,4-2-18 15,-4-3-8-15,1 1-9 0,-1-2-3 0,0 0-19 16,2-2-59-16,-2-3-92 0,-5 0-118 0,0-3-115 15</inkml:trace>
  <inkml:trace contextRef="#ctx0" brushRef="#br0" timeOffset="-207523.75">14066 7421 1625 0,'0'0'35'0,"0"0"27"0,0 0-27 0,0 0 12 16,-15-11 18-16,15 11 23 0,0 0 13 0,0 0-17 15,0 0 59-15,0 0-61 0,0 0 40 0,0 0-8 0,-5-18-4 16,5 18-11-16,0 0-10 0,0 0 3 0,0 0 3 0,0 0-6 16,0 0 3-16,0 0 4 0,-22-20-15 0,22 20-7 15,0 0-4-15,0 0-20 0,0 0-23 0,0 0-6 0,0 0-5 16,-22-15-7-16,22 15-13 31,0 0 21-15,103 9-17-16,-103-9-19 15,0 0-4-15,136 19 13 16,-136-19-7 0,0 0-7-16,101 18 18 0,-101-18-10 15,34 16 1 1,-34-16-1 0,-30 53 6-1,30-53-10 1,-69 90 20-16,28-22-9 15,34-49 3-15,3 1 3 0,-4 0 2 0,0 2-4 0,0 0 10 16,-1 0-8-16,-4-2 5 0,1 0-10 0,1-1 10 16,-4 0-4-16,5-3-1 0,-2-1 3 0,1-2-3 0,4 0 0 0,-2-3 7 15,6-2-6-15,-2-2 3 0,4-1-2 0,-1 0 3 16,2-3-3-16,0 0 2 0,0-2 2 0,2 0-4 0,1-1 5 16,0 0-5-16,0-1 9 0,2 1-2 0,-1-3 6 0,3 4 2 15,-1-3 1-15,2-3 1 0,2 3-4 0,-1-1 2 16,4 0-8-16,-5-2-1 0,6 3-5 0,-4-3-3 0,1 2-3 15,-2 0 5-15,2 1 1 0,-3 3-2 0,3 0-4 0,2 0 7 16,1 0-2-16,-4 3-2 0,2 1 3 0,2 0-5 0,1 4 3 16,-4-3-3-16,-3 2 5 0,3 1-6 0,-5 2-4 15,5-3-10-15,-4 3-16 0,1-3-14 0,-4 1 1 0,7-1-26 16,-6-4-16-16,6 3-31 0,-11-5-22 0,7 2-16 0,-7-2-5 16,-5 3-19-16,6-3-30 0,1-1 37 0,-4 0-41 15</inkml:trace>
  <inkml:trace contextRef="#ctx0" brushRef="#br0" timeOffset="-207309.29">14019 7662 1944 0,'-7'-1'10'0,"7"-2"14"0,0 2 15 16,0 1 16-16,7-1 13 0,-3-1 14 0,2 2 21 0,5-1 9 15,3 2 16-15,1-1-3 0,2 2-12 0,5-1-10 0,1 0-7 16,-2 2-13-16,-3-2-15 0,1 3-7 0,-2-4-28 0,2 1-9 15,-1 0-4-15,-6-1-9 0,1 0-1 0,-2 1-7 16,2-1-4-16,-2 0-9 0,-2 0-23 0,-5-1-23 0,6 2-38 16,-8-1-38-16,-2 0-53 0,-2 3-45 0,5-3-29 0</inkml:trace>
  <inkml:trace contextRef="#ctx0" brushRef="#br0" timeOffset="-206695.07">15039 7626 1839 0,'0'0'-41'0,"-44"-73"40"15,35 65 16-15,6-2 11 0,-7 2 40 16,4 0-46-16,-2-1 41 0,-2 2 1 0,1 0 1 0,-2 2-8 16,3 1-4-16,-4 0-2 0,0 4 2 0,-3 1-1 15,-1 4-6-15,-3 0 0 0,-2 1 2 0,-3 5 19 0,1 2 3 16,-4 1-6-16,6 4 4 0,-6 0 16 0,5 4 2 15,0-2-9-15,3 4 3 0,0-2-16 0,5 2 2 16,0 0 14-16,4-4-2 0,4 2-21 0,-2-5 4 16,8 3 16-16,-3-2 0 0,10-3 11 0,-5 0 1 0,6-3-7 15,2 0-4-15,0-2 5 0,3-1-8 0,4-4-3 16,1 3 0-16,3-2-6 0,0-1-10 0,2-2-6 0,2 2-6 16,1-3-7-16,0 1-1 0,-3-3-8 0,2 0-14 15,-1-1-9-15,-4-5 2 0,-1 6-5 0,-3-3 6 16,-5 0-4-16,-1 0-1 0,-3 2-1 0,-3-2 4 0,-4 3-10 15,0 0-20-15,0 0-19 0,-7-2-25 0,7 6-35 16,-6-4-49-16,3 0-61 0,1 0-68 0,-1 5-61 16,3-3-58-16,0 2-38 0</inkml:trace>
  <inkml:trace contextRef="#ctx0" brushRef="#br0" timeOffset="-205322.2">15229 7900 1751 0,'-10'-1'-31'0,"6"-6"67"0,1 5-30 0,-3 4 22 16,1-4 12-16,-2 4 13 0,1-2 12 0,0 0 9 15,1 0 31-15,0 0-58 0,2 1 36 0,-2-2-14 16,-1 1-9-16,3 0-15 0,2 0-10 0,1-2-9 0,0 4 4 15,1-2 0-15,2 0 11 0,5 0 1 0,0 1-3 16,3 1 6-16,3 2-4 0,6-3 3 0,0 2-2 16,5 0-11-16,2-1-16 0,1 0-8 0,0 2-3 0,0-2-4 15,2-1 4-15,-5 1-2 0,2-2-6 0,-5 3 3 16,-1-2 0-16,-4 0 0 0,-4 1 3 0,-4-1-1 16,-1 0-3-16,-5 0 5 0,-1 1 1 0,-4 0-2 0,-1-2 2 15,-5 2 1-15,-1 0-1 0,-4 0 1 0,-4 0-2 16,-2 3-5-16,-6-3 3 0,-4 2 2 0,2-4-4 0,-3 2-4 15,-3-1-4-15,3-1 1 0,2 2-5 0,-1-2-22 16,7 1-21-16,1 2-31 0,2-3-49 0,8 3-51 16,6-3-48-16</inkml:trace>
  <inkml:trace contextRef="#ctx0" brushRef="#br0" timeOffset="-204293.07">16295 7717 1664 0,'5'-9'12'0,"3"5"-26"0,-2-2 83 0,-3-1-50 0,0 2 29 15,2-4 5-15,0 1 22 0,-2 0 19 0,2 0 10 16,1-3 43-16,-3 2-63 0,2 0 54 0,-3-2-5 0,-1 1 8 15,-2 0-23-15,-1 1-19 0,0-1-20 0,-1 1-12 16,-3 3-24-16,-2-2-2 0,2 2-24 0,-1-1-14 16,-3 2-1-16,-2 0 2 0,0 4 0 0,-4 0-6 0,-2 2 2 15,-2 0 0-15,-2 3 2 0,-1-1-1 16,-2 2 3-16,0 2-2 0,0 0-4 0,1 1 3 0,2 2 4 16,-2-2-4-16,5 1-6 0,3 0 2 0,4 0-1 0,2 2 3 15,1-3 1-15,5 3-1 0,0-3-5 0,4 3 7 16,6-3 4-16,0 3-6 0,4-2 3 0,4 2-4 15,4-2-2-15,2 2 3 0,7 0 1 0,0 0-1 0,3-1 0 16,3 0 6-16,0 1-4 0,2-2-1 0,-2 2 3 16,1-4-3-16,-4 4 3 0,-4-3 0 0,-2 0-4 15,-1 1-3-15,-8-1 2 0,-4-3 5 0,-3 3-6 0,-6-3 3 16,2 1 0-16,-8-1-2 0,1 0 3 0,-4 2 1 16,-4-2-4-16,-3 2 2 0,0-4 6 0,-3 2-5 15,-6 1-2-15,1-2 0 0,-3-2-2 0,-2 2 3 0,0-3 3 16,-1-1-1-16,4 0-4 0,-2-1 2 0,1-3 3 15,3 2-4-15,1-4 0 0,1 2 2 0,4-3-1 0,4 4-4 16,0-6-6-16,3 1-13 0,3-2-17 0,3 3-7 16,-1-5-16-16,4 2-20 0,0 0-11 0,0 0-19 15,5 2-13-15,-3-3-1 0,4 4-15 0,-2-3-12 16,1 1 32-16,0 3-62 0,2 1 3 0</inkml:trace>
  <inkml:trace contextRef="#ctx0" brushRef="#br0" timeOffset="-203602.44">16667 7657 2107 0,'3'-8'-41'0,"0"3"37"0,2-4 15 0,-2 6 20 0,0-5 19 16,-1 2 9-16,-1-1 19 0,2 2 20 0,-1-1 51 16,-2 0-15-16,0 1-5 0,0 2-15 0,0-2-16 0,-3 5 0 15,1-1-20-15,-1 1-13 0,-1 0-12 0,2 1-20 0,1 1-11 16,1-1-9-16,-4 2-3 0,3-1-8 0,1 3-4 16,-2 3-5-16,-1 0 4 0,1 4 3 0,1 3-5 15,-3 1 5-15,1 3 5 0,0 2-2 0,-3 1 8 16,4 1-3-16,1 0-2 0,-2 0-3 0,1 0 6 0,2 1-2 15,-2-1-2-15,2-1 4 0,2-3-7 0,0 0 4 16,-1 0-3-16,2-4 2 0,-1-2-5 0,0 0 7 16,4-1-6-16,-3-4 0 0,2-1 2 0,-4-1-3 0,2-4 5 15,2 1 4-15,0-1 6 0,-2-1 1 0,3-1 3 16,-1-1-4-16,1-2 14 0,4 1-5 0,1-1-5 0,-2 0 3 16,4-3-11-16,1 1-4 0,-1 0-1 15,1-2-7-15,2 4-18 0,-2-3-16 0,-1 3-19 0,3-4-21 16,-2 4-20-16,-3-3-35 0,2 6-28 0,-7 0-30 15,4 0-24-15,-3 2-20 0,0-2 17 0,-3 4-48 0</inkml:trace>
  <inkml:trace contextRef="#ctx0" brushRef="#br0" timeOffset="-203110.05">17198 7704 2025 0,'0'-9'20'0,"-3"-2"35"0,5 0 29 15,7 0 21-15,-12 5 4 0,0-1 7 0,1-2 4 0,1 4 0 16,-3-1-18-16,1 1-32 0,-3 3-30 0,0-4-19 16,-2 4-2-16,-2-1-7 0,0-1-6 0,0 3 2 15,0 0-6-15,2-1-1 0,-1 2-4 0,-2 0 1 0,1 2-4 16,-1-1 0-16,2 0-1 0,1 2 0 0,-5 0-1 15,4 2 3-15,-1 0 1 0,4 1 0 0,-2-1-1 16,2 3 1-16,2-1 2 0,4 1 0 0,0 2 5 0,0 0-3 16,5 1 1-16,2 1 3 0,2-1 6 0,0 1 1 15,4-2 0-15,0 3-1 0,-4-2 3 0,4 1-2 16,3-3 1-16,1 2-4 0,-1 0-3 0,3-1-4 0,-2 0 5 16,5 1-7-16,2-2-1 0,-5 3 2 0,0-3-2 15,-4 3-3-15,-5-1 3 0,0 2 0 0,-4-2 0 16,-2 0 6-16,-3 3-4 0,-2-3 5 0,-3 0 3 0,0 2 2 15,-5-4 4-15,1 1 7 0,-4-2-3 0,-2 2-1 16,-4-3 3-16,1-3-7 0,-4 1 4 0,1-1 0 16,4-3-5-16,-3-1-6 0,6 0-1 0,-2-4 5 15,3 1-9-15,-1 0 11 0,1-1-9 0,4 0 2 0,-1-1-4 16,-5-1 3-16,4-2-1 0,-1-1-9 0,5 3 10 0,-1-3-12 16,3-1 1-16,0 1-11 0,3-2-31 0,1 3-28 15,0-2-34-15,0 1-35 0,3 4-43 0,0-3-36 16,2 3-15-16,3-1-66 0</inkml:trace>
  <inkml:trace contextRef="#ctx0" brushRef="#br0" timeOffset="-202843.4">17485 8077 2358 0,'-8'0'27'0,"4"-5"41"15,3 1 34-15,1 4 24 0,0-1 27 0,0 1 7 16,1 3 12-16,3-1 16 0,0-2-3 0,0 0-30 0,0 0-25 16,7-4-24-16,-1 6-24 0,4-7 0 0,2 5-5 15,1-4-3-15,6 4-18 0,-3 0-7 0,5 0-6 16,-6 0-1-16,5 0-4 0,-4 0 2 0,-2 0-12 0,-2 0-11 16,-4-2-9-16,2 2-1 0,-7 0-1 0,-1 0 1 15,-3 0-2-15,-1 0-9 0,0 0 6 0,-6 0-8 0,4 0-13 16,-6-2-28-16,3 1-20 0,0 4-35 0,-4-6-33 15,4 4-48-15,-3-2-68 0,-2 4-68 0,2-3-59 16,-4 2-34-16</inkml:trace>
  <inkml:trace contextRef="#ctx0" brushRef="#br0" timeOffset="-202338.01">18044 7710 2074 0,'-4'-7'-36'0,"-1"0"34"0,6 2 12 16,-1 1 25-16,-1 1 8 0,-1 1 16 0,2 1 2 0,0 1 0 15,-1 0 36-15,-1 1-34 0,2-1-14 0,0 5-21 16,-2-1-4-16,2 3-16 0,0 2-4 0,-1 1 2 0,1 2 1 16,0 1 2-16,-2 3-1 0,-1 1 0 15,0-1-4-15,-2 3-3 0,1-3 4 0,-1 2-4 0,1-1 2 16,0 0-1-16,0-3-1 0,1 2-2 0,2-1-10 0,1-5-22 15,-3 5-35-15,0-6-22 0,3 4-35 0,1-6 1 16,1-2-41-16,-2 1-52 0</inkml:trace>
  <inkml:trace contextRef="#ctx0" brushRef="#br0" timeOffset="-202088.58">18070 7594 1743 0,'4'-11'4'0,"1"3"12"0,6 2 18 16,-1 1 14-16,-1 3 17 0,-1 1 17 0,3 4 17 16,0 2 10-16,6-2 16 0,1 5 1 0,-2-1-14 15,2 6-12-15,0 0-16 0,3 3-1 0,-4 2-11 16,4 2-8-16,-3 1-12 0,0 1-10 0,-1 1-5 0,-2 2-1 16,0 1 2-16,-2-1-21 0,-1 0-1 0,0-1 0 15,-3 2-8-15,0-2-5 0,-2 1 0 0,-1-3 2 16,-2 0-5-16,0 0 2 0,0-6-35 0,-3 4-22 0,1-5-36 15,-2-1-37-15,-3 3-56 0,3-7-50 0,-2 0-20 16,-1-3-79-16</inkml:trace>
  <inkml:trace contextRef="#ctx0" brushRef="#br0" timeOffset="-201879.96">17905 7794 1743 0,'-10'-1'15'0,"4"-1"26"0,11-1 8 16,-4 3 9-16,3 0 9 0,5 1 2 0,1-2 3 16,5 1 1-16,5 1-15 0,3 1-27 0,4 0-6 0,5 0-12 15,4 3-10-15,2-2-26 0,1 4-26 0,1-3-26 16,5 1-35-16,-5-2 1 0,0 1-55 0</inkml:trace>
  <inkml:trace contextRef="#ctx0" brushRef="#br0" timeOffset="-201683.04">18578 7715 1562 0,'2'-8'93'0,"0"4"-44"0,2-3 15 0,-2 4 9 0,1 3 2 0,-6 0 4 16,6 3 23-16,-6-1 24 0,6 3-86 0,1 2 56 15,-3-2-5-15,4 7-2 0,-2-2-3 0,1 4-1 0,-2 3-22 16,1 3-25-16,-3-1-6 0,2 4-13 0,-2 0-9 15,-2 0-9-15,1 0 2 0,-1 0-4 0,0-2 1 0,2 1 2 16,-4-1 2-16,4-2-8 0,0-2-29 0,-3 1-22 16,3 1-40-16,-5-5-32 0,7 2-34 0,-1-6 14 15,1-1-112-15</inkml:trace>
  <inkml:trace contextRef="#ctx0" brushRef="#br0" timeOffset="-201285.87">18563 7698 1656 0,'3'2'88'0,"-1"2"-32"0,4 2 0 16,0 1 10-16,0 2 5 0,-4 2 20 0,5 1 16 0,1 0 8 16,2 4-91-16,-2 0 34 0,4-2 1 0,3 5-6 15,-2-1-6-15,4 3-20 0,-4-1-19 0,3 1-5 16,-2-1 5-16,3 0 1 0,-4 2-4 0,1-3-3 0,-1-1 1 15,0-2-2-15,1 1 6 0,-1-1-2 0,-3-3-3 16,3-2-1-16,-3 0 1 0,2-1 1 0,-2-5-1 16,0-1-1-16,-1-2-10 0,-1 1-15 0,-2-2-11 0,1-5-21 15,0 1-16-15,-4-3-10 0,2 1-20 0,0-7 0 16,-2 4-1-16,-1-9 9 0,-1 1-8 0,3-2 68 16,-4-4-40-16,0-1 48 0,-5-3-15 0,2 1 36 0,-6-4-29 15,3 2 44-15,-6-2-19 0,0 0-11 0,2 2 22 16,-2 2-5-16,1 2 6 0,0 1 23 0,0 4-13 15,3 4 20-15,2 3-10 0,-3 3 17 0,2 3-15 0,4 1-39 16,-2 3 80-16,4 2-106 0,-3 2 94 0,4 2-97 16,0 2 47-16,-3 2-57 0,3 2 97 0,0 1-41 15,3 5-47-15,-3-1 51 0,4 3-51 0,2-1 69 0,-3 0-78 16,4 0-12-16</inkml:trace>
  <inkml:trace contextRef="#ctx0" brushRef="#br0" timeOffset="-200837.93">19110 7758 1672 0,'0'-1'6'0,"0"1"7"0,1-1 19 0,1 2 12 0,-4 5 4 0,1 0 5 0,2 3 16 16,-1 2 1-16,0 2-4 0,0 2-4 0,2 1-11 15,-2 4-1-15,3 0 7 0,-3 4-7 0,4-2-13 16,-3 2-5-16,1-3 0 0,-1 3-2 0,1-3-7 16,0 3-13-16,-1-4-6 0,-1-1-3 0,3-3 0 0,-3 0-1 15,0-2 2-15,5-1 3 0,-5-3-3 0,1-1 1 0,1-3-5 16,-1-2 5-16,1-3 5 0,-2 2-1 0,3-6-7 16,-3 3 0-16,4-4 0 0,-4-3 0 0,1 0 2 15,1-2-9-15,-1-2-10 0,1-2-2 0,-2-1 7 16,2-5-3-16,-2-1-3 0,0-3 8 0,1-2-6 0,-1 0 11 15,0-2-1-15,0-2 6 0,0 1 0 0,3-1 1 16,-1-2 0-16,2 3-2 0,1 4 7 0,2-3 3 16,1 4 18-16,2 5 9 0,-2 2 0 0,5 3-2 15,-2 4 0-15,0 4 1 0,1 3-2 0,1 3-9 0,-1 3-6 16,-1 2-1-16,3 4 2 0,-1 4 1 0,-1 2 6 16,3 2-5-16,-3 4 6 0,-2 0-3 0,-1 4-3 0,2-1-6 15,-5 2-7-15,2 0 2 0,-3 2-7 0,0-3 4 16,-2 0-9-16,2-1 5 0,-4 1-3 0,-1-3-10 15,0-1-33-15,0 0-28 0,0 1-35 0,-1-4-43 0,-1 1-44 0,-1-5-16 16,0 1-77-16</inkml:trace>
  <inkml:trace contextRef="#ctx0" brushRef="#br0" timeOffset="-200679.05">19120 7946 2366 0,'1'-8'23'0,"2"8"28"0,10-5 20 0,-4 5 4 0,7 0 18 16,3 0 4-16,3 0 2 0,2 5 0 16,5 0-21-16,1-2-28 0,1 3-18 0,1 0-37 15,-2-3-68-15,-3 4-84 0,-2-1-107 0</inkml:trace>
  <inkml:trace contextRef="#ctx0" brushRef="#br0" timeOffset="-198179.63">16352 6821 1400 0,'-2'3'4'0,"-1"-4"24"0,3 6 5 0,-3-4 8 0,0 3-31 15,2-1 55-15,-2 2-49 0,3-2 61 0,-4 1-38 0,9 1-18 16,-6-2-6-16,8-1 8 0,-7 0 42 0,6 1-45 0,-4-1 56 16,5-2-53-16,-6 0 46 0,2 0 1 0,1 0 6 15,-4 0-6-15,1 0 2 0,-2 0 0 0,2 0 11 16,-2 0 1-16,1 0-9 0,0 0 18 0,-4 0 11 15,4 0-8-15,-3 0-4 0,2 0 5 0,-3 0-5 0,3 0-3 16,-3 0-4-16,1 0-13 0,0 0-16 0,0 0 2 16,0 0-9-16,2 0-21 0,-3-5-9 0,1 1-4 0,-3-3-6 15,-1 0-5-15,-3-6-6 0,1 3 3 0,-2-5-5 16,-6-1 6-16,4 2-1 0,-4-2-1 0,3-1 11 16,-5 2 2-16,1-1 4 0,1 0-5 0,-2 0 2 15,5-1 5-15,-3 1-2 0,0 1-7 0,4 3-5 0,1 0-4 16,3 3 3-16,-1 0-7 0,2 2 7 0,4 4-8 15,0 0 3-15,1 1 5 0,3 1-4 0,-1 1-5 0,1-1 1 16,1 2-1-16,-1 0-1 0,0-1 3 0,3 2-6 0,-3-1 1 16,4-1 6-16,-4 2-3 0,3 1 0 15,-2-1 5-15,1 1-2 0,1-1-3 0,0 2 6 16,0 1-2-16,0 0-1 0,1-1 5 0,-3-2-10 0,4 4-14 16,-2-4-2-16,2 1-4 0,-2 0-14 0,3 0-8 15,1-1-13-15,-3-2-7 0,3 2-13 0,-1-5-8 16,-1 4-8-16,3-3-11 0,-2 2 3 0,-1-3-6 0,-2 3 1 15,2 2-4-15,-3-4 11 0,-1 6 8 0,-1-4 7 16,4 4 10-16,-4-4-13 0,2 4 8 0,0-6 3 0,-4 2-15 16,5 0 50-16,-3 0-54 0,0 0 17 0,0 0-28 15,0 0-32-15</inkml:trace>
  <inkml:trace contextRef="#ctx0" brushRef="#br0" timeOffset="-197542.21">16213 6696 1672 0,'0'0'-27'0,"0"0"67"0,-9-16-34 0,9 16 33 16,0 0 6-16,0 0 5 0,0 0 5 0,0 0 46 15,0 0-55-15,-19-8 47 0,19 8 5 0,0 0-6 0,0 0-8 16,0 0 9-16,0 0 2 0,0 0-16 0,0 0 0 0,-59-42 9 15,59 42-8-15,0 0-1 0,0 0-10 0,0 0 1 16,-101-66 13-16,78 56 3 0,-7-5 9 0,2 2-11 16,-4-2 2-16,-1-1-3 0,1 0 6 0,1 1-12 15,-3-1-5-15,5 1-4 0,5 1-23 0,2-1-8 0,0 5-1 16,8-4 2-16,1 5-9 0,13 9-4 0,0 0 2 16,0 0-6-16,-13-19-28 31,13 19-10-16,0 0 2 1,0 0-24-16,0 0 3 0,0 0-8 16,0 0-14-16,0 0-14 0,0 0-31 0,0 0-36 15,0 0-34-15,0 0-32 0,0 0-27 0,0 0-29 16,0 0-26-16,0 0 12 0,0 0-29 0</inkml:trace>
  <inkml:trace contextRef="#ctx0" brushRef="#br0" timeOffset="-196837.59">15653 6337 1500 0,'5'-16'28'0,"-5"16"24"0,0 0 49 0,0 0-66 16,0 0 26-16,0 0 11 0,0 0-10 0,0 0 49 15,0 0-54-15,0 0 67 0,0 0-74 0,0 0 76 16,0 0-14-16,0 0-5 0,0 0 7 0,0 0 0 0,0 0-13 16,0 0-11-16,0 0 0 0,0 0-14 0,0 0-6 15,0 0-4-15,0 0-24 0,0 0-13 0,0 0-6 0,0 0-7 16,0 0-17-1,13 121 3 17,-7-105 1-32,-1 2 1 0,-2-2-4 0,4 0-1 0,0-2 1 15,-2 1 5-15,0-6-6 0,-1 4 1 0,0-3-1 16,-1-3 4-16,1 0 0 0,-2-2-1 0,-2-1 3 0,3-4-2 16,-1 3 4-16,-1-3-3 0,-1-3 4 0,0 3-4 15,2-1 3-15,-1-2-2 0,-1 0 2 0,-1-1 0 16,-2-1 0-16,3 0-3 0,-2-4-6 0,-1 1 4 0,0-1 0 15,-2-1-2-15,0-1-5 0,2-4 5 0,0 2-4 16,-3-1 5-16,2-1 0 0,-2-2 0 0,-2 0-5 16,4-1 7-16,-3-1 0 0,6 0-6 0,-4 2 5 0,1-3-2 15,0 1-1-15,1-1-4 0,0 3 5 0,0 0-3 0,-4 0 0 16,2 3 2-16,-1 3-4 0,0 1-1 16,1 4 5-16,2 2 1 0,0 1 0 0,1 1 0 0,2 4-1 15,0-2 3-15,0 2-3 0,0-2-2 0,2 2 0 16,-1-1 1-16,1 3-4 0,1-1 1 0,0-2-2 0,3 4 4 15,1 0 5-15,-3 1 11 0,3-1 4 0,-4 4 7 16,2-1 15-16,4 0 5 0,-2 0 8 0,4 3 1 16,1-4 1-16,6 1-8 0,1-1 0 0,4-2-6 0,0 1-10 15,4 1-2-15,-2-5-6 0,2 2-7 0,-6 1-3 16,0-4 4-16,0 2-9 0,-5-1-2 0,-1-1-1 16,-3 1-4-16,-2-1 2 0,-5-1-5 0,0 0 2 0,-2 0-7 15,-3 0-2-15,0 0-35 0,0 0-34 0,0 0-60 16,5 0-45-16,-3 4-50 0,-1-3-47 0,1 1-65 15,1 0-55-15</inkml:trace>
  <inkml:trace contextRef="#ctx0" brushRef="#br0" timeOffset="-196101.26">16735 7024 1493 0,'3'2'14'0,"-3"-2"12"0,3 2-30 0,-3 2 69 16,-3-4-30-16,3-2 14 0,0 0 21 0,0 1 11 0,-1 1-3 15,1-1 6-15,0-1 49 0,1-2-56 0,-1 2 54 16,0 2-2-16,3-2-10 0,-3 1 12 0,0-1-8 0,-3 0-5 15,3-2-18-15,0-1-4 0,-1 1-20 0,1-2-4 16,-2-2-7-16,4-4-20 0,-1 0 4 0,-1-3-16 16,3 0 13-16,-3-1 1 0,2 4-2 0,2 0-9 0,-2-6-3 15,-1 2 0-15,1-4-6 0,-2 2 4 0,0-5-10 16,0-3-5-16,0-2-3 0,-2-6 1 0,1 5-2 16,-1-4-1-16,2 3 1 0,0-4-3 0,0 5-4 0,0-3-6 15,0 2 2-15,0 1 3 0,0-1-2 0,2 3-3 0,-2 5 1 16,1 0-4-16,1 5 4 0,-2 3-1 15,0 5-3-15,3 0 1 0,-3 4 3 0,0 3-2 0,0 0-1 16,-3 2 3-16,3 0-5 0,0 2 2 0,0-2 1 16,-2 2-2-16,1-2-3 0,1 1-1 0,-2 1 6 15,2 0-4-15,0 0 2 0,0-2 3 0,-1 2 0 0,1-1-2 0,0-1 3 16,0 0 1-16,0 2-5 0,0-2 3 16,1 2-2-16,-1-2-1 0,0 1-3 0,2 0-24 15,-2-1-10-15,1 0-33 0,1 0-18 0,1 0-32 0,-3 0-33 16,2 0-42-16,0 4-27 0,-1-2-11 0,1 1-37 15,-1-2 23-15,-1 2-46 0</inkml:trace>
  <inkml:trace contextRef="#ctx0" brushRef="#br0" timeOffset="-195478.22">16749 6322 1711 0,'0'-2'9'0,"3"-5"21"0,-3 5 12 0,-2-3 25 0,1 1 15 0,-2-1 22 0,0 2 15 16,3 1 22-16,-2-3 0 0,2 5-12 0,-3-3 11 16,3 3-20-16,-3 2-13 0,1-1-24 0,1-1-10 0,-3 2-24 15,3 1-8-15,-1 0-7 0,-1-1-27 0,1 2-3 16,-2 1-3-16,-4 2-2 0,2 0-1 0,-1 2 1 0,-4 2-1 16,-1-1 0-16,-1 2 4 0,-1 1-6 0,3 0 5 15,-7 0 1-15,6 0-4 0,0-2 2 0,0 2 2 16,1-3-3-16,-2 3 2 0,5-5 5 0,0 0-5 0,0 1 0 15,2-2 1-15,2-2 1 0,-1 0-1 0,1-4-1 16,4 1-3-16,0 0 3 0,0-4 3 0,0 0-2 16,2 2-1-16,3-1 4 0,-2-3 6 0,0 3 9 0,3-4 1 15,1 2-8-15,-1-3 0 0,2-1 4 0,1 1-2 16,-1-3-4-16,4 0-8 0,-2-2-5 0,2-1-3 0,-3 1 7 16,2-4-1-16,-1 3-1 0,-1-3 5 0,-1 2 4 15,1-2 6-15,-2 1 5 0,-1-1 4 0,-1-1 3 16,4-1-3-16,-4 1 5 0,0 3 3 0,1-2-2 15,-1 3-3-15,0-1 1 0,2 4 4 0,-2 0-5 0,0 3 10 16,0-1-12-16,-2 3 0 0,2 3-1 0,2-1-5 16,-2 2-8-16,0 0-5 0,0 0-3 0,1 3-3 15,3 1 4-15,0 1 2 0,0 2 0 0,-1 0 2 0,1 2 4 16,1 1 17-16,0-1 7 0,0 3 1 0,-2 0 6 16,0-1-7-16,2 2-2 0,-2-1 1 0,1 3 1 15,-1-2-16-15,1 3-6 0,1-1-5 0,0 1 0 0,2 2 1 16,-1-2-3-16,-1 0 2 0,4 3 2 0,-1-4 0 15,2 1 2-15,-2-1-3 0,3 0 2 0,-3-1-3 16,2-1 5-16,-4-2 1 0,1-3-6 0,-6-1-1 0,2-2 1 16,-5-2 5-16,0 1-2 0,-3-4 2 0,0 2 1 15,0 0 2-15,0-2 4 0,0-2-3 0,0 0 4 16,0 2 4-16,0-2 6 0,0 0-3 0,0-1 3 0,0 0-10 16,0-2 2-16,0 0-4 0,0-2-8 0,0 0-9 15,0 1-17-15,0-1-3 0,0-1-21 0,0 2-29 16,-2 1-33-16,2 3-36 0,0-2-47 0,0 2-64 15,0 2-68-15,-1 3-75 0,1-1-27 0</inkml:trace>
  <inkml:trace contextRef="#ctx0" brushRef="#br0" timeOffset="-194900.34">17162 6953 1927 0,'1'0'-50'0,"-1"0"84"0,0-2-46 0,-3 4 16 16,3-4 13-16,-1 2 4 0,-6-1 17 0,7 0 16 16,-6 1 61-16,6-3-66 0,-3 6 53 0,3-6 5 0,3 3-1 15,-3 0 18-15,2 0 0 0,-4 0-12 0,4-1-2 16,-4 1-3-16,2-3 4 0,0 2-15 0,-6-3-2 16,4 2-6-16,-4 0-6 0,4-3-1 0,-3 0 13 0,4-2-7 15,-1 2-8-15,2-3-4 0,3 0-7 0,-1 0-14 0,1 0-8 16,4-2 13-16,2-1-21 0,5-4-7 15,-1 1-4-15,7-4-8 0,2-2-1 0,4-4-4 16,8-4-7-16,1 1-17 0,3-4 1 0,5 2 0 0,3-2 1 16,2 1 2-16,2-2 1 0,-1 3 2 0,0-2 7 15,0 5 9-15,-3 1-1 0,-2 3 12 0,-4 0 7 0,-4 6 1 16,-6 2 8-16,-3 0 4 0,-3 4 10 0,-12 3 10 16,1 1 8-16,-2 2-9 0,-5 0-4 0,-6 4 3 15,0-1-4-15,-1 2-8 0,-4-2-12 0,2 4-6 0,0-3-24 16,-3 1 1-16,2 0-4 0,1-1-1 0,0 2-9 15,1-2 3-15,2 2-7 0,-1-2-10 0,1 0 6 16,-2 0-9-16,2 0-8 0,2 0-11 0,-1 0-7 0,-1-2-13 16,0 0 1-16,2 1-34 0,0 0-2 0,-1-1-21 15,-1 1-15-15,2 2-13 0,-2-2-35 0,1 1-30 0,1-2-32 16,-4 4-3-16,-1-2-25 0,2 1-10 0,-1-1-32 16,0-1 8-16,-1 1-19 0</inkml:trace>
  <inkml:trace contextRef="#ctx0" brushRef="#br0" timeOffset="-194447.22">17861 6309 1477 0,'0'0'67'0,"0"0"-27"0,0 0 24 0,0 0 15 0,-29-7 24 0,29 7 19 16,0 0 16-16,0 0 13 0,0 0-48 0,0 0 37 15,0 0 0-15,0 0-2 0,-28-5-23 0,28 5-9 0,0 0-11 16,0 0-3-16,0 0-16 0,0 0-4 0,0 0-15 15,0 0-16-15,-18 5-4 0,18-5-8 0,0 0-1 16,0 0-7-16,0 0-2 0,0 0-3 0,0 0 8 16,0 0-6-16,0 0 7 0,0 0 3 0,0 0-8 15,0 0-1-15,0 0 2 0,0 0-4 0,0 0 3 16,137 27-3-16,-112-24-6 0,3 0-11 0,-1 0 4 0,3-1-3 16,-5-1 1-16,-1 1 0 0,-2 0-1 0,-3-2-4 15,-6 1 3-15,-13-1 36 0,0 0-7 16,0 0 15-16,0 0 3 0,0 0 4 0,0 0-3 15,0 0 2-15,0 0-2 0,0 0-13 0,0 0-9 16,0 0-8-16,0 0-10 0,-19 14 15 16,11-10-13-16,3 3 17 0,-3 1 8 0,-1 4 0 15,-2 0 3-15,-2 3 1 0,0 0-1 0,-1 4 7 0,1-2 4 16,0 4-8-16,1-5 1 0,3 4 8 0,-2-1 3 16,3 0 4-16,-2-2-9 0,3 4-6 0,0-7-4 15,2 4-11-15,2-6-9 0,0 1-5 0,1-3-2 0,1 0-7 16,1-3 9-16,1-1-5 0,1-2 3 0,1-1 8 15,-1 0 6-15,-1-2-5 0,4-1-4 0,-2 0 4 16,2-1-1-16,0-2 2 0,-1 0-7 0,1 1-33 0,0-4-57 0,2-2-56 16,2 1-104-16,-6 1-147 0,0 0-173 15</inkml:trace>
  <inkml:trace contextRef="#ctx0" brushRef="#br1" timeOffset="-178242.55">14962 5144 1960 0,'-6'-3'-30'0,"3"0"17"0,-4-2 23 0,0 2 2 16,0-1 13-16,7-1 10 0,-5 1 13 0,5-1 6 15,-3 0 46-15,-2-4-11 0,5 3-17 0,-6-2 11 16,3 3 0-16,-2-6-5 0,2 4-11 0,-2-1 3 0,2 1-14 16,-5-2 6-16,1 2 4 0,-5-1-7 0,1 0-10 15,-6 3-1-15,-2-4 0 0,-3 4-11 0,-5-2-3 16,-5 2-10-16,-3-2-8 0,-5 2-7 0,-7 0-3 0,-5 0 1 0,-6 1-7 16,2 0 14-16,-10 0-2 0,-2 3-8 15,-5 1 3-15,-6 0-2 0,-6 0-3 0,-4 1 1 0,-7 4 0 16,-8 1-8-16,-6 2 10 0,-4 0 4 0,-2 0 5 15,-3 3 10-15,-5-1 3 0,9 4 6 0,-4-2 17 16,3 3 11-16,5-3-4 0,2 5 4 0,6-2-10 16,8 1-3-16,3 1-1 0,4 0-9 0,4 3-11 0,9 0-16 15,2-1 2-15,8 3 1 0,3 2 3 0,11-4-3 16,2 4 3-16,11-1 3 0,3 2 3 0,13-2-2 0,6 4-5 16,7-3-2-16,7-2 4 0,12 1-2 0,7 3-5 15,10-5-2-15,8 7 0 0,12-3 1 0,9 1-4 16,15 2 2-16,6 5-6 0,10-1 4 0,8 0-1 0,10-1 3 15,0-1-8-15,9-2 1 0,8 0 3 0,8 2-8 16,6-4 1-16,12 0-4 0,7 2 7 0,8-3-7 0,11 1 5 16,4-1 4-16,-2 3-9 0,3-2 9 0,1-2-2 15,-4-1 0-15,-1 0-2 0,-8-4 5 0,2 0-2 16,-10-4-5-16,-4-4 8 0,-5-3-1 0,-7-1 3 0,-6-6-1 16,-9-1-4-16,-6-5 3 0,-8-2-2 0,-10-3-4 15,-2-2 5-15,-15-4-4 0,-10-3 1 0,-12 1 1 16,-6-6 4-16,-14 1 0 0,-7-5-3 0,-8-2 6 15,-6-1-1-15,-8-3 2 0,-4-2-5 0,-10-1-3 0,-2-2 2 16,-6-2-4-16,-8-2-1 0,-8 1 6 0,-2-2-3 16,-14 2-2-16,-5 7-3 0,-9-2 2 0,-10 0-4 0,-9 2-6 0,-11 2 8 15,-7 2-6-15,-12 2 4 0,2 0-7 16,-8-3-1-16,-6 4-9 0,-6 0-11 0,-4 5 3 16,-4-1-7-16,-1 3-4 0,-2-1-11 0,-10 3-3 15,0-3-1-15,2 5-3 0,9-2-29 0,1 0-28 0,5 5-33 0,4-1-42 16,10 3-62-16,5-3-61 0</inkml:trace>
  <inkml:trace contextRef="#ctx0" brushRef="#br1" timeOffset="-177234.32">13194 5259 1927 0,'-1'-3'12'0,"-3"-1"30"0,1-3 23 0,3 7 21 0,-5 0 15 16,2 0 5-16,-3 0-3 0,3-5 0 0,3 5-9 0,-2-3-30 16,4 7-17-16,-2 0-21 0,0 3-13 0,0 1-4 15,0 2 4-15,0 4 5 0,0 0 5 0,0 4 10 16,0 0 5-16,0 4 4 0,0-2-1 0,0 4-1 0,0-2-5 16,-2-3 0-16,2-4-14 0,-3 3-7 0,2-3-7 15,-3 1-4-15,1 1-3 0,0-3 2 0,0-1 2 16,0 3-3-16,-2 1 6 0,0-1-2 0,2-4-3 15,0 2-3-15,1-5-1 0,-1 1 4 0,0-4-2 0,3-2 0 16,0 2 0-16,0-5-1 0,0 0 2 0,-2-2 3 0,-45-2 14 16,49-1-18-16,-2-3 2 0,1-1 3 0,-1-1-6 15,0-3 3-15,2-5-1 0,-2-1-3 0,47 1-11 16,-47 1 13-16,0-2 0 0,0-2-4 0,0-4 7 16,0 1-5-16,0-3-6 0,0 1 7 0,0-4-2 0,3-3-2 15,1 0 3-15,-1 1 3 0,3 2-9 0,2 2 7 16,1 2 5-16,1 6-7 0,2 0-4 0,3 5 11 15,0 2-8-15,2 6 0 0,1 3 4 0,2 2 1 0,-2 2-2 16,4 2-2-16,-4 3 9 0,4 3-7 0,-2 1 0 16,-4 0 3-16,2 3 1 0,-2 2-7 0,-2 1-1 15,-3 1 7-15,-3 2-4 0,-1-2-2 0,-3 1 6 16,-3 1-6-16,-1-1 2 0,-3 1 2 0,1-2 1 0,-7 1 2 16,1-3-2-16,-3 1 1 0,-1-3-1 0,-1 2 6 0,-3-1-5 15,-1-2-2-15,-1-3 3 0,-1 0-6 16,-1-4 3-16,-1-1 1 0,2-1-1 0,0-2-3 0,1-1 2 15,1 0 5-15,2 0-5 0,2 0 4 0,2 0-1 16,0 0-2-16,5 0 0 0,2 0-4 0,1 0 2 0,6 0-1 16,-3 0 1-16,4 0 0 0,2 0-2 0,6 0-1 15,1 0 7-15,4 1 5 0,1 3 3 0,4 1 6 16,3 2 7-16,2 3 8 0,2 4 0 0,-4 1 1 0,5 4-2 16,-1 2-3-16,-2 0-1 0,1 0-8 0,-1 2-10 15,-4-2-7-15,0-1-13 0,0-3-19 0,-2-1-41 0,-2-2-40 16,-5 1-32-16,2-1-54 0,-2-3-53 0,-1-3-65 15</inkml:trace>
  <inkml:trace contextRef="#ctx0" brushRef="#br1" timeOffset="-176761.68">14056 5496 2207 0,'3'-1'27'0,"0"-2"26"15,4 3 25-15,-4-3 5 0,0 2 22 0,2-3 10 0,-4 0 0 0,2-2 1 0,-1 1-25 0,-2 1-32 16,3-4-20-16,-6 2-5 0,3-1-26 0,-3 0-7 16,0 0 2-16,-7-1-3 0,2-3-2 0,-4 3 5 15,-2-2-5-15,-3 1-3 0,-3-1 5 0,-3 2 0 16,3 1-2-16,-5 0 2 0,1 4-1 0,1-2 4 0,4 5-2 15,-2 0 5-15,2 3 1 0,3 2-5 0,1-1 4 0,4 2-4 16,-1 1 5-16,5 5 3 0,0-3 6 0,4 4 3 16,1-2-3-16,4 4 7 0,1-3-1 0,6 1 10 15,-1 0-2-15,5-4-4 0,4-1-2 0,1 2-2 16,6-1-1-16,-2-1-4 0,5 0-1 0,1 4-5 0,2 1-4 16,-3 1-1-16,5 1-3 0,-4 1 1 0,1-1-3 15,-2 2 0-15,-1-1 0 0,-4-1 3 0,-4-1-2 16,-1 0 3-16,-4 0 0 0,-2-1 1 0,-5-1-1 0,-2 0-7 15,-4-2 3-15,-4 0-2 0,1 0 1 0,-6 1-2 16,-1-2-2-16,-3-1-4 0,-4-3 6 0,-3 0-4 16,2-3-24-16,-7 0-14 0,-2-6-3 0,-1 0-9 0,-2-2-11 15,-2-2-10-15,-1-1-3 0,1-2 3 0,1 1 7 16,-1-3 0-16,5 1-15 0,3-3-16 0,0-1-18 16,4 1-13-16,7 0-13 0,-1-4-28 0,6-1 36 0,3 1-18 0,2-1-11 15,3 1-22-15</inkml:trace>
  <inkml:trace contextRef="#ctx0" brushRef="#br1" timeOffset="-175819.89">14377 5480 1355 0,'-5'-4'6'0,"4"2"17"0,-6 1 15 0,4-5-1 0,1 6 11 15,1-3-34-15,1 3 53 0,0 0-47 16,3 1 53-16,-3 2-47 0,0-3-9 0,2 6-4 0,-4-7 3 15,2 4 41-15,-5-1-43 0,-1 0 55 0,2-2-64 16,-1 2 39-16,-5-4-4 0,7 0 16 0,-6 2-6 16,6-4-4-16,-1 3-6 0,1-3-7 0,0 2 5 0,1-1-8 15,1 2-2-15,-1-1-11 0,2 1-8 0,0 1-6 16,0 0 4-16,0 0-3 0,2 0 0 0,-1-4 4 16,2 5 4-16,-1-2 0 0,0 1 4 0,-2 0 9 0,1 0 2 15,-1-4 1-15,2 4 8 0,-2-1 13 0,2-1 5 16,-2 2 5-16,0 0 1 0,0 0 12 0,3 0 5 15,-3 2 5-15,1-2-2 0,-2 5-3 0,1-7 3 0,0 5 8 16,-3-3-1-16,3 4-6 0,-4-5-5 0,6 1 0 16,-7-3-6-16,5 2-2 0,-3 2-17 0,4-2-15 15,-2 1-1-15,1 1-9 0,0 5-5 0,3-4 7 0,-1 4-1 16,-1-2-3-16,3 3 5 0,-3 2 7 0,4 5 3 16,-1 0-5-16,1 5 3 0,-2 1-11 0,4 4 5 15,-4 3-4-15,2 2 1 0,-2-1-9 0,3 1-2 0,-3 0-1 16,2-2-3-16,-2-3-4 0,0 2-9 0,1-4 4 15,-3-3-4-15,2 0-4 0,1-1 6 0,-3-3-8 0,3-1 4 16,-2-2 1-16,-2-2 2 0,2-4-8 0,-2 0 5 16,0-1 3-16,1-3 0 0,-2-1 4 0,1-1-3 15,-2-2-16-15,2-2-3 0,0-4-2 0,-2 0-8 16,4-3 0-16,-5-3-10 0,4-1-5 0,-5-4-7 0,4 0 12 16,-3-5 2-16,3 1 4 0,-3-5 5 0,0-1 2 15,1 0 4-15,-1-3 5 0,-2-1 9 0,2 0 3 0,-1 1 1 16,3 3 0-16,-3 1 0 0,4 1-3 0,2 2 5 15,1 7-3-15,-1-1 2 0,3 7-3 0,3-3 2 16,-2 6-4-16,8 2 1 0,-1 5 0 0,6 2-1 0,-1 0 4 16,5 5-5-16,-1 3 4 0,3 0-1 0,-2 2 3 0,4 3 0 15,-4-2 2-15,1 1-5 0,-5-2 2 0,3 0 2 16,-3-1 1-16,-4 2-1 0,-2-2 0 0,-3 1 0 16,0-1-1-16,-7 0 3 0,-1 4 1 0,-4 0-3 15,0 1 1-15,-6-3-1 0,-1 2-4 0,-4-2-2 0,-3 0 2 16,-1-1 1-16,-4-2-10 0,-1-1 5 0,-3-2-7 15,0-1 9-15,1-1 3 0,2-2 2 0,1-1 0 16,-1 0-5-16,5-1 13 0,-1-2-4 0,7 0-2 16,0 2-5-16,0-2 0 0,6 2 8 0,1 1-9 0,2 0-3 15,2-1-6-15,2 2 8 0,1 3 4 0,3-1-1 16,1-1 5-16,3 2-6 0,0 3 5 0,6 0 10 0,-2-1 2 16,3 4-2-16,3-1 5 0,-3 0 2 0,2-1-4 15,1 2 1-15,-1-1 5 0,2 2-4 0,-1-1-6 16,-3 1-4-16,1 1-3 0,1 0-1 0,-3 2 0 0,1-1-6 15,-2 2-7-15,0-3-8 0,-3 4-11 0,0-3-12 16,1-1-39-16,0 0-37 0,-1-3-54 0,-2 4-56 16,-2-2-70-16,4-5-35 0</inkml:trace>
  <inkml:trace contextRef="#ctx0" brushRef="#br1" timeOffset="-175384">14937 5545 1968 0,'-2'-2'11'0,"6"-1"15"0,0-1 22 16,6 2 8-16,-4 1 18 0,5 1 2 0,2-2 10 15,1 1 17-15,2 1 2 0,1 0-11 0,2 3-15 16,3-2 5-16,-1 2-9 0,-1-1 4 0,2-1-7 0,-1 3-18 15,-2-2-12-15,1 1 0 0,0-1-5 0,-2 0-12 16,-3-4-12-16,0 2-1 0,-3 0-4 0,-4 0-2 16,2 0-5-16,-3-2-1 0,-2 2 2 0,-2-3-13 0,0 2-20 15,-1-1-21-15,-1-2-9 0,1 1-21 0,-2-3-3 16,-2 0-29-16,-1 0-19 0,-2 0-8 0,-6 1 20 16,0 1 16-16,-1-1 8 0,-3 3 25 0,-2 0 2 0,0 0 31 15,2 1 16-15,0 1 27 0,3-4 8 0,1 1 11 16,-3 3 14-16,6 0 4 0,0 0 19 0,2 0 4 15,-2 4 10-15,0-4 16 0,3 4 6 0,-1 2 14 0,1 4 4 16,-1 4 20-16,1 1 6 0,1 4 19 0,0 3 15 16,1 6-1-16,3 2 9 0,0 0-1 0,3 3 13 0,4 1-1 15,-1-3-3-15,2 4-12 0,1-3-23 0,-2-2-11 16,2 2-20-16,-1-3-6 0,-2-2-45 0,2 0-28 16,0-5-20-16,-2-1-33 0,-1-3-31 0,2-3-58 0,1-2-56 15,-4-3-115-15,4 0-87 0,-3-1-142 0</inkml:trace>
  <inkml:trace contextRef="#ctx0" brushRef="#br1" timeOffset="-163021.87">18618 5376 2074 0,'-10'0'-32'0,"10"0"19"0,-5-2 12 0,6-1 21 0,-1 3 13 0,4-3 17 16,9 1 17-16,-8-3 20 0,12 1 44 0,-13-1-8 15,8 0 7-15,-7 0-8 0,3 3-11 0,-2 1-12 0,-6-3-13 16,7 4-6-16,-11-4-3 0,9 4 1 0,-10-2-13 0,12-1-9 15,-10 0 12-15,4 0-1 0,-6-2 2 0,5 0-12 0,-3 2-6 16,3-5-11-16,-5 5-4 0,0-6-6 0,-2 5-14 16,1-1-3-16,-1-1-7 0,-4 4 2 0,-1-3-6 0,-1 1 1 0,0 3-2 15,-3 1 0-15,2 0-1 0,1 0-1 0,-4 1-2 16,4-1-4-16,5 4 1 0,-6 3 2 0,5-4-4 0,-5 2 6 16,3 2 1-16,-6 0-4 0,12-2 5 0,-7 3-1 15,1-1 0-15,2 0-3 0,3 1 5 0,2 0-7 0,1-3 1 16,1 5 4-16,2-2-4 0,4 0 5 0,1 0 0 0,-1 0-1 15,5 1 2-15,0 1 0 0,3 0 5 0,4-1-4 0,-5 0 3 16,5 1-4-16,-3 1 3 0,4-2-1 0,-6 1 0 16,9-5-3-16,-7 3-5 0,4-3 4 0,0 1-3 0,3 1 0 15,-6-2-1-15,4 0 1 0,-4 5-4 0,0-2 5 16,-4 1-1-16,-1 1-1 0,-4 2 1 0,1 0 0 0,-3-3-3 0,-3 0 2 16,-1 0 2-16,-4 1-1 0,1 1 0 0,-3 1 2 15,-3-4 1-15,1 0 1 0,-4 2 1 0,1-3 0 0,-2 2 0 16,-2-1-1-16,2-3-2 0,-4 1-1 0,6-3-2 15,-3-1 0-15,4 1 3 0,0-3-6 0,1-2 2 0,-1 2 0 16,5-1 5-16,0-4 2 0,1 1-2 0,-3-2-6 0,5-1-12 16,-6-2-3-16,7 0-1 0,-4-2-11 0,1 0-19 15,2-2-19-15,3 1-9 0,0 2-19 0,3-1-26 0,2 2-20 16,-1 0-39-16,6 1-18 0,-2-1-12 0,0 2 29 0,1-2-79 0,0 5 28 16</inkml:trace>
  <inkml:trace contextRef="#ctx0" brushRef="#br1" timeOffset="-162744.79">19001 5347 2207 0,'-5'-6'21'0,"5"-4"25"0,0 4 29 0,0-1 14 0,2 3 11 0,-4-3 24 0,5 5 0 0,-3-2 7 16,2 2-16-16,-2 4-25 0,0-2-34 0,0 4-9 15,0-3-14-15,0 4-15 0,-2-1 10 0,-1 6 2 16,3 0 1-16,-5 4 0 0,0 3 7 0,2 5-1 16,-4 1 13-16,0-1 1 0,3-3-7 0,-1 2-12 15,-2 2-3-15,4-1 2 0,-3 3-5 0,3-4 0 0,-2 4-7 16,2-2-12-16,0 6-3 0,-1-4 1 0,1 1-1 16,2-3 0-16,-4-3 0 0,4-2-15 0,1-3-20 0,0 1-30 15,1-5-24-15,-1-2-42 0,3 0-51 0,-3-2-50 0,2-1-60 16,2-1-26-16,0-3-74 0</inkml:trace>
  <inkml:trace contextRef="#ctx0" brushRef="#br1" timeOffset="-162210.09">19154 5489 2050 0,'-3'-1'16'0,"2"1"20"0,-3-1 9 0,4 1 18 0,0 0 3 0,-3 0 0 0,3 1 0 16,0-1-1-16,3 0-15 0,-3 1-19 0,0 1-6 16,0-1-18-16,0 2-1 0,0 0-1 0,4 2 3 0,-4 2 8 15,0 1 4-15,-4 4 12 0,4 1-6 0,-3 0 2 16,1 4-2-16,-1 1 4 0,2-2-5 0,-4-2-6 16,2 1-6-16,0-5-15 0,1 4 4 0,1-4-2 0,-1-3 1 15,2 0-3-15,0-1 0 0,0-2-2 0,2-1 0 16,-1-1 6-16,1-1-2 0,1-1-1 0,0 0 1 0,3 0-1 15,-1-1 3-15,2 1 2 0,2-4-1 0,5 0-2 16,-3 1 4-16,3-1-4 0,-1 0 1 0,3-1-4 16,0 1 1-16,1 1 0 0,-3 0-3 0,1 1-8 0,0 0-11 0,-2 2-2 15,3-1-8-15,-5 1 1 0,1-1 1 16,1 2-4-16,-5-2 4 0,2 1 9 0,-2-2 4 16,-2 1 11-16,-3-3 2 0,2 1 7 0,-2 0-3 15,0 0 3-15,-1-3-6 0,-2 0-1 0,0-1 4 0,0-2-3 16,-2 0 6-16,-2-6-7 0,0 6-1 0,1-7 1 15,-2 3 11-15,1 0-1 0,-1 2 5 0,0-3 10 0,-1 6 9 16,1-1 14-16,2 2 5 0,-2 0 16 0,2 6 13 16,0 0 3-16,1-3-3 0,0 6-12 0,2-4-10 15,0 4-11-15,0 0 8 0,0 0-3 0,0 2-2 0,2 2 3 16,-2-2 2-16,2 3 5 0,-2 5 10 0,3 1 0 16,-3 1-12-16,3 5-8 0,-1 0-11 0,-1-1-7 15,1 3-2-15,0 2-4 0,-2-1-13 0,1 0 1 0,1 0 0 16,-1-2-7-16,1 0-5 0,-2-2-8 0,2 1-25 15,-1-2-29-15,2-3-29 0,-1-1-50 0,-2-1-52 0,0 2-66 16,0-3-45-16,1-2-36 0</inkml:trace>
  <inkml:trace contextRef="#ctx0" brushRef="#br1" timeOffset="-159713.98">19946 5394 2165 0,'10'-10'25'0,"-4"2"26"0,3-5 37 0,-4 7 12 0,-3 1 31 0,0-3 8 15,-2-1 19-15,1 3 8 0,-1 2-15 0,0-5-20 0,0 8-41 16,0-3-11-16,0 3-29 0,0-3-10 0,0-1-21 0,-3 2-6 16,1-2-13-16,-5 1-7 0,0 1 3 0,-4 1 0 15,-4 1-3-15,-3 2 0 0,-2 2 1 0,-4 1-2 16,1 3 3-16,-3 1-1 0,0 2-1 0,1 0 0 0,-2 4 2 16,6-2-3-16,0 2 2 0,3 1 3 0,2 0-4 15,2-1 5-15,3-1-2 0,3 2-2 0,1-2 2 16,3 0 2-16,1-4 2 0,3 0-2 0,0-4 3 15,0 0 1-15,3-1 0 0,3 0 4 0,1-1 0 0,1 1 0 16,-2 1-1-16,5-2 0 0,-2 4 0 0,1-4-2 16,4-1 5-16,-4 2-6 0,3-4 3 0,-3 2-1 15,2-4-1-15,-3 4 0 0,4-5 1 0,-4 3-1 0,-1-1-5 16,5 1 6-16,-5-2-4 0,1 2 2 0,0-2-1 16,-1 1-1-16,1-1 2 0,-3 2-1 0,0 0 0 0,-1-3 0 15,-4 2-1-15,1 1 0 0,-1 0-2 0,1 0 3 16,-4 0 1-16,2 0-3 0,-1 0 4 0,-1 0-3 15,2 1 1-15,-1-1-1 0,1 0 5 0,-2 0-3 16,0 0-3-16,1 0 4 0,-2 3 3 0,0-3-6 0,1 0 6 16,-1 0-6-16,0 3-1 0,-2-1 2 0,2 0 1 15,0 0-4-15,-5-2 1 0,3 3 2 0,0-3-6 0,2 2 7 16,0-1-1-16,1-1-4 0,-1 0 6 0,3 0 2 16,-1 0-5-16,1 0 1 0,1 1 6 0,-1-1-3 15,0 0 1-15,0 0 2 0,0 0-3 0,2-1-4 16,-4 1 1-16,2 0 5 0,0-1-4 0,0 2 4 0,0-1-3 15,2 0 0-15,-2 1 6 0,0-1-3 0,1 1 6 16,-1-1-6-16,0 0 2 0,0 0 2 0,0 0 4 0,0 0-1 16,0 0-2-16,-1 0 2 0,1-1-6 0,0 2 7 15,0-2-7-15,0 1-1 0,-2 0-1 0,1 0-6 16,1-1 3-16,-4 1-2 0,4-1 1 0,0 1-2 0,0 0 3 16,-1 0 1-16,-1 0-7 0,4 0 14 0,-2 0-10 15,0 0 4-15,0 1 0 0,0 0 2 0,0 0-4 16,0 3-3-16,0-4 8 0,0 1-7 0,0 1 3 0,1 1 0 15,-1-6 5-15,0 3-6 0,0 0 7 0,0 0-1 16,0 0 1-16,0 0-4 0,0 0 2 0,-1 0-1 16,1 0-1-16,0 0 0 0,-2 0-5 0,2 0 5 0,0 0-5 15,0 0 1-15,-2 0-1 0,4 0 3 0,-2-1-6 16,-2 1 3-16,2 0-1 0,0 1 0 0,0-1 2 16,0 3 1-16,0-3 2 0,-2 0-4 0,2-3 2 0,0 3 0 15,0-2 3-15,0-2 0 0,0 3-4 0,2 0 4 16,-2 1-1-16,2-1 2 0,-2 2-1 0,0-1 6 15,0 0-1-15,0 0 0 0,0 0 8 0,0 0-6 0,0 0 2 16,-2-1-2-16,2 1 1 0,0 0-6 0,0 0 0 16,0 0-4-16,0 0-4 31,0 0 1 0,0 0 14-15,0 0 0 15,0 0-32 0,0 0 1-31,0 0-2 16,0 0 3-16,0 0-6 0,0 0 0 0,0 0-5 0,0 0-9 16,0 0-6-16,0 0-6 0,0 0 1 0,0 0 3 15,0 0-5-15,0 0 5 0,0 0-7 0,0 0-1 0,0 0 5 16,0 0-1-16,0 0 5 0,0 0-2 0,0 0 9 15,0 0 0-15,-25-10 8 0,25 10 12 0,0 0-2 16,0 0 1-16,0 0-1 16,-25-15 14-16,25 15-16 0,-22-9 15 15,22 9 26 17,0 0-1-32,-13-14-11 0,13 14 12 15,0 0-6 1,0 0-16 15,0 0-2 0,0 0-5-15,0 0 21 15,0 0-20 0,0 0 12 1,0 0-5-17,0 0-4 17,0 0 10-1,0 0 1-16,0 0-14 17,0 0 2-1,0 0 7-15,0 0 11 15,0 0-27 0,0 0 29 0,0 0-35-15,0 0 20 15,0 0-10 0,0 0-4-15,0 0-5 0,0 0-12-16,0 0 12 15,0 0-4-15,0 0-2 0,0 0 0 0,0 0-3 16,0 0 9-16,0 0-4 0,0 0 1 0,0 0-7 16,0 0 18-16,0 0 12 31,0 0-11 0,0 0-9-31,0 0 3 16,0 0 7-16,0 0-12 15,0 0-5-15,0 0 10 0,0 0-13 16,35 3 7-16,10 0 4 0,-35-3 3 16,-3 0 1-16,1 0 2 0,-3 0 2 0,4 0 0 0,-4 0 4 15,-2 0 5-15,0 0 1 0,-1 0-2 0,-1 0 3 16,1 0-1-16,0 0-2 0,-2 0 1 0,0 0 3 15,0 0 0-15,0 0-2 0,-2 0 4 0,2 0-3 16,0 0-1-16,0 0-1 0,0 0 3 0,2 0-1 0,-2 0-3 16,0 0 6-16,0 0-5 0,0 0-1 0,1 0 0 0,-1 0 3 15,0 0-6-15,0 0 1 0,-1 0 7 0,1 0-10 16,0 0 7-16,0 0-2 0,0 0 7 0,0 0-4 16,0 0 3-16,0 0 2 0,0 0-7 0,0 0 7 15,0 0-7-15,0 0 3 0,0 0-2 0,0 0 5 0,0 0-3 16,0 0-1-16,0 0 2 0,0 0-2 15,1 0 6-15,-1 0-8 0,0 0 2 0,0 0-3 0,0 0 1 16,0 0-4-16,2 0 5 0,-2 0-2 0,1 0-1 0,1 0 3 16,-2 0-2-16,2 0-2 0,-1 0 0 0,2 0 4 15,-2 0-4-15,-1 0 1 0,2 0 0 0,-2 0 4 0,2 0-2 16,-2 0 0-16,0 0 4 0,0 0-5 0,0 0 1 16,0 0 2-16,0 0 0 0,0 0 3 0,0 0-3 15,0 0 2-15,0 0-3 0,0 0 5 0,0 0-1 0,0 0 0 16,0 0-1-16,0 0-2 0,0 0-1 15,0 0 5-15,-2 0-6 0,2 0 3 0,-2 0-3 16,-2 0-3-16,3 0 7 0,1 0-1 0,-2 0 1 16,0 0-3-16,-1 0 0 0,2 0 1 0,-1 0-1 0,-3 0 3 15,0 0-7-15,2 0 3 0,-4 0 0 0,0 0-3 16,2 0 4-16,-3 0 1 0,2 1 0 0,-2 1 1 16,2 0 2-16,-2-2 7 0,1 3-2 0,-2-1 11 0,1 1-5 15,2 3 4-15,-1-2 1 0,0 2 0 0,0 0 1 16,-1 1-8-16,4 0 0 0,-3 0-2 0,0 1 2 0,0 1-8 15,2 1 0-15,0 1 4 0,2 0 2 0,-2-1 10 16,0 2 11-16,1 2-2 0,1-4 7 0,2 4 7 16,1-3-2-16,-2 1-4 0,4-3 1 0,-1 3 0 0,2-2-7 15,2 0 8-15,1 0 0 0,2-2 1 0,0 1 4 16,6-3-4-16,-3 1-3 0,6-3-10 0,0 3 0 16,1-2-13-16,3-3-5 0,3 0-8 0,-2-2-4 0,5-2 3 15,-5 1-2-15,0-3-15 0,2-1-19 0,-8 0-13 16,3-1-18-16,-6 0-22 0,-1 1-24 0,-6-1-28 15,-3 2-41-15,-3-1-35 0,2 0-35 0,0 1-6 0</inkml:trace>
  <inkml:trace contextRef="#ctx0" brushRef="#br1" timeOffset="-158978.77">20023 5500 1927 0,'-5'0'18'0,"1"-4"19"0,0 3 25 0,4 0 16 16,0-1 14-16,-4-1 25 0,8 2 6 0,-4 0 5 0,4 1-7 15,-2-3-14-15,5 3-25 0,-7-1-16 0,3 1-16 16,-3 1-19-16,1 2 6 0,3-2-1 0,-4-1-13 0,1 3 0 16,3 0-2-16,0 5 5 0,-3-2 4 0,2 3-3 15,-1 3-5-15,5-1-4 0,-6 5-1 0,4 1-2 16,-3 1 5-16,2 1-8 0,1-3-4 0,-2 1-1 16,-2-1-5-16,1-3-4 0,1 0 3 0,1 1 1 0,-3-3-6 15,2-2 2-15,-1-1 6 0,1 0-6 0,-3-1-2 16,3-3 5-16,-3 0-1 0,0-1-4 0,0-3 4 15,3 0 3-15,-3 0-3 0,-3 0 2 0,3-3 3 0,0-3-3 16,0 2 6-16,0-3 0 0,0-2-3 0,0-1-2 16,-3-2 1-16,3 0-3 0,0-3-2 0,3 3 3 15,-3-5-8-15,0 0 2 0,5 0 5 0,-2-4-5 16,0 3-2-16,4 1 6 0,1-1-1 0,-2 5-4 0,3 0 4 16,2 4-9-16,2 1 0 0,0 5 4 0,-4 0 3 15,5 3-5-15,1-1-1 0,-1 1 4 0,-1 0 2 0,-1 0 4 16,1 3-4-16,0 1 3 0,-3 3-1 0,-2-1 5 15,0 5 5-15,-1 1 3 0,0 2-4 0,-2 2 3 16,-3 3 5-16,1-4-1 0,-1 4-2 0,-2 0-2 0,0-3-2 16,-2 1-6-16,-1 0 5 0,1-3-1 0,-1-1-4 15,-3-1-7-15,3-1 7 0,0-4 1 0,1-1-2 16,-1 1 2-16,1-5-3 0,1 0 2 0,-1-2-2 0,0 2 8 16,2-4-7-16,0-2-8 0,2 1-6 0,-2-3 0 15,2-2 1-15,-1-1-7 0,1-1-2 0,1-1-4 16,-1-4 2-16,2-1 9 0,2 0 5 0,-1-3-3 0,-2 0 1 15,4-2 8-15,-1 1-1 0,3 3 1 0,-2-1-4 16,1 3-2-16,-2 4 1 0,5 3 1 0,-1 0 3 0,-1 7-8 16,1 1 4-16,1 0 1 0,0 1-1 0,1 6 5 15,0 0 0-15,-3 3-3 0,4 2 4 0,-4 2 1 16,4-1 2-16,-4 3 1 0,-1 2 1 0,2-1-6 16,1-1 1-16,-7-1-3 0,4 1-12 0,-3 0-18 0,0-2-10 15,3 0-7-15,-5 0-25 0,0-1-13 0,-1 0-23 16,-1 0-29-16,-2-2-24 0,1 1-7 0,-2-5 20 15,0 1-57-15,-2-3 25 0,-1 1-42 0</inkml:trace>
  <inkml:trace contextRef="#ctx0" brushRef="#br1" timeOffset="-158509.77">20714 5360 2182 0,'-2'-11'19'0,"0"4"13"0,2 2 17 0,0 3-2 0,-1 2 3 0,1 4 13 0,-2-4 19 16,4 5-1-16,-2 0-9 0,1 6-12 0,-1 3 6 0,2 0 17 16,-2 8 3-16,3-5-4 0,2 3-3 0,-4-2 13 15,2 4-7-15,1-1 3 0,-1 1-12 0,0 1-14 16,2-3 0-16,-3 2-5 0,2 2-18 0,1 0-9 0,-1-2-7 16,0 0-2-16,-3-2-10 0,2-1 0 0,-1-1-8 15,0-3-4-15,-1 1 4 0,1-2-10 0,-2 0 10 0,0-3-1 16,2-2-2-16,-2-1-2 0,0-2-1 0,0-3 3 15,0-1 2-15,0-1 3 0,-2-1-3 0,2-1-2 0,0-1 1 16,-2-3-1-16,1-2 2 0,-3-1-2 16,1-4-4-16,0-2 0 0,-2-3-6 0,-1-1 6 0,2-3-1 0,-3 0-1 15,2-4-1-15,0 3 7 0,4-2-1 16,-1 4-3-16,1 0 5 0,1 4-3 0,3 1-4 0,-2 5 1 16,4 3-3-16,2 4-6 0,1 4 3 0,4 1 3 15,-1 4 1-15,5 0-2 0,0 6 7 0,1-1 5 16,1 5 3-16,2 1 1 0,1 0 4 0,-4 0-2 0,0 2-2 15,0 1 6-15,-7-2-4 0,3-1 0 0,-5 2 2 16,-1-4-4-16,-2 1 3 0,-1-1 1 0,-4-4-4 16,-4 2-3-16,0-2 2 0,1-2-1 0,-7 0-2 15,4 0 4-15,-6-2-11 0,0-1 2 0,-4-3-7 0,2-1-15 16,-2-1-9-16,1-2-28 0,0-4-18 0,1-1-38 16,1-5-33-16,-2 4-31 0,4-2-42 0,1-3-44 0,1-4-10 15,2-1-53-15</inkml:trace>
  <inkml:trace contextRef="#ctx0" brushRef="#br1" timeOffset="-158102.86">21107 5652 1879 0,'-8'0'22'0,"2"-6"24"0,-2 3 22 0,2 1 23 0,-1 2 23 0,4 0 15 0,0 0 5 16,1-1 23-16,2 1-15 0,-1 1-19 0,2-1-18 15,-1 2-20-15,4-1-15 0,-3 1-7 0,-1-2 9 16,7 3-16-16,-6 1-4 0,7 0-3 0,0 2 3 0,1-1 6 16,-1-2-9-16,5-1-9 0,0 2-11 0,-4-2-7 15,5-2-11-15,-2-2 0 0,-1 0-5 0,1-1-10 16,-1-1 3-16,-3 1-2 0,2-2-5 0,-2 1-10 0,0-4 7 16,-3 3-5-16,0-2-2 0,-1-1 1 0,-3 2-1 15,-1-2-6-15,2 0 6 0,-4-1 3 0,2 1-1 16,-5-3 2-16,0 3 2 0,0-3-4 0,-5 1 0 0,0 1 7 15,-2 0-6-15,-2 3 7 0,1 0 2 0,0 4-1 16,-2-3-4-16,4 5 6 0,-1-1 3 0,2 4 1 0,0 0 7 16,3-2 8-16,-1 5 3 0,3 1 3 0,-2 2 11 15,4 4 17-15,0 0 9 0,-1-1 7 0,1 5 14 16,3 2 3-16,-1 0-1 0,1 0 7 0,1 1 7 0,2-1-13 16,2 1-12-16,0-1-9 0,2-1-16 0,-2-1-8 15,3-1-12-15,0-3-23 0,2-1-26 0,2 0-38 16,1-2-20-16,3 0-46 0,2-6-60 0,0 2-66 15,3-2-63-15,0-4-51 0,4-2-27 0</inkml:trace>
  <inkml:trace contextRef="#ctx0" brushRef="#br1" timeOffset="-157573.75">21642 5680 1823 0,'-5'0'23'0,"3"-5"15"0,6 1 26 0,-3 1 22 0,3 0 12 0,-4-2 18 16,3 2 14-16,1-5 8 0,1 2-27 0,-2-4 2 16,2 3-8-16,-2-1-20 0,4 0-3 0,-6-4-17 15,5 1-7-15,-4-1-2 0,1 0 10 0,-3-2-9 0,-2 3-13 16,2 2 2-16,-7-2-9 0,2 4 4 0,-5 1-12 16,4 3-6-16,-6-1-2 0,-1 4-10 0,-5 0-4 15,2 2-2-15,-6 0 2 0,0 3-3 0,0 0 2 0,-2 1 2 16,1 3-2-16,7 1 6 0,-2 2 5 0,6-2 6 15,-1 6-1-15,8-1 10 0,1-1 2 0,2 1 7 0,-3 3 9 16,4-3 4-16,-3 1-3 0,4-1 2 0,0 1 5 16,0-2-13-16,5 0 2 0,-3 0-5 0,3 0-9 15,-1-2-4-15,4-2-5 0,2-1-7 0,-1-1-8 0,4-3 0 16,4 0 0-16,4-3-10 0,0 0 5 0,1-2-16 16,1-2 1-16,1-1-4 0,-3-1 0 0,-3-4 0 15,0-1-8-15,2-1 3 0,-7-1-13 0,3-2 2 16,-5 0-7-16,-2-3-4 0,-4-3-1 0,0 2 1 0,-3-3-2 15,-2-5 3-15,-2-1 6 0,-1 3 5 0,-1-1 15 16,-3 3 4-16,1-5 2 0,-2 3 3 0,1-1 6 0,1 5-2 16,-3 0 3-16,5 3 4 0,-1-1-8 0,4 3-5 15,-2 4 3-15,4 5-4 0,-1 2 3 0,0 4 6 16,0 4-2-16,0 5 3 0,2 2-2 0,-4 3 12 0,4 4 3 16,-4-2 8-16,2 4 3 0,0-1 2 0,2 6 9 15,-1-2 0-15,1 3 10 0,1-1 5 0,1 4-12 16,-1 0 0-16,4 3-8 0,-2-3-3 0,2-2-8 0,-1-2-6 15,0 1-9-15,5-2-30 0,-4-3-17 0,2-3-35 16,3 0-20-16,0-3-35 0,3-1-60 0,-3-3-52 0,-3-1-53 16,4-4-40-16,1-3 5 0</inkml:trace>
  <inkml:trace contextRef="#ctx0" brushRef="#br1" timeOffset="-156353.05">22203 5700 1799 0,'-5'-5'18'0,"1"0"13"0,0-5 24 0,1 3 14 0,-5 2 20 0,1-2 9 16,-3-1 5-16,4 1 11 0,-5-2-10 0,4 0-7 15,-1 2-22-15,2-2-5 0,-6-1-21 0,5-1-7 0,-2 2 4 16,-4-5 3-16,4 4 3 0,0 1-1 0,-2-2 0 16,2 4-9-16,-1 3 2 0,2 1 7 0,-1 3-5 15,1 1 0-15,0 4-1 0,0 4 0 0,-1 3 1 0,-1 1 17 16,1 3 2-16,-2 1-3 0,1 1 2 0,-1 3-8 15,2 0-2-15,-1-3 6 0,6 2 5 0,-1 0-17 0,-2-1 0 16,6 0-4-16,-2-4-5 0,6 3-4 0,-2-5-5 16,2 2-12-16,4-3-8 0,-1-1 0 0,2-1-6 15,3-3 0-15,0 0 1 0,2-2-2 0,1-2-2 16,2-1-5-16,1-4-5 0,1 1-7 0,-2-6-13 0,2 3-10 16,2-5-6-16,-3-2-9 0,1-2-5 0,-3-1-5 15,1-2 2-15,0-3 1 0,-3-1 15 0,1-2 9 16,-6-3 3-16,-2-3 5 0,-1-4 6 0,-1 1 9 0,-2 1 3 15,-4 1 7-15,-2 4 3 0,-1-5-1 0,-1 9 1 16,-1-1 3-16,2 7-2 0,-2 0 2 0,2 2-2 16,-1 3 3-16,1 1-6 0,2 4 0 0,-1 3-1 0,1 2-1 15,-1 3 2-15,1 3-2 0,1 1 9 0,-1 0-4 16,0 9 8-16,1-2 2 0,0-1 11 0,1 4 8 0,2-2 5 16,1 4 5-16,3 0-4 0,0 3 9 0,2 0 3 15,1 2 5-15,2-1-8 0,-2 5-6 0,4-2-6 16,-2-1-5-16,0-3-4 0,2 1-4 0,10 19-6 15,-13-23-13-15,1-2-4 0,1-2 5 0,-1 0-2 16,-1-4-4-16,1 0-13 0,-3-4-3 0,3-1-1 16,0 0-2-16,-3-3-3 0,1-2-2 0,0-2-3 0,4 1-2 15,-2-3 7-15,1-1-1 0,3 0-6 0,-1-4 1 16,0 1 7-16,3 0-5 0,-3 0 11 0,-1 0 1 0,-1-2 4 16,0 0 10-16,2 3 3 0,-5-3-1 0,1 1 2 15,2 1 3-15,-3-3-2 0,2 2 2 0,-3-1 4 16,1 1-11-16,2-3 5 0,-3 3 7 0,2-2-2 15,-1 1 0-15,-2-3-2 0,1 0 0 0,0 0-4 0,-1 1 4 16,-2-3 3-16,2 1-6 0,-3 1 4 0,1-2-3 16,-3 3 5-16,1 2 5 0,-1-6-3 0,-2 6 10 15,-1 0-3-15,2 0 2 0,-1 1 0 0,-4 3-1 0,-3 0-5 16,0 4-5-16,-3 5 5 0,0 3-7 0,-5-2 2 16,2 5 2-16,-5 3 2 0,1 0 7 0,3 4 4 0,-1-2 9 15,0 2 5-15,3 1-3 0,3 1 10 0,0-3 1 16,3 2-8-16,6 0 0 0,-1-2-2 0,2 1-4 15,3-1-10-15,1-1 5 0,2-1-10 0,5-1-5 0,-2 1 4 16,3-4-3-16,2 0-4 0,2-2-4 0,2 1 1 16,4-3-10-16,3-1-1 0,1 0-9 0,3-3-8 15,4 1-22-15,0-2-8 0,2 1-14 0,-5-4-9 0,2 1 1 16,-4-2-13-16,-3-2 0 0,1-1 1 0,-8-3 11 16,2 0 10-16,-3-3 10 0,-1-1 7 0,-1-2 10 15,0-1 8-15,-4 0 9 0,0-1 10 0,-5-1 5 0,-1 1 3 16,-2 1 9-16,-3 0 12 0,0 3 7 0,0 0 11 15,-1 2 11-15,-1 3-3 0,1 2 6 0,-4-2 0 16,2 3 5-16,-1-1-3 0,1-1-2 0,-2 2-10 0,-1-1-4 16,-2-1-2-16,3 2-5 0,-3-1 1 0,-1 2-8 15,1-1-10-15,-1 1-4 0,1 3 2 0,-3 2-4 0,1 1 3 16,1 2 0-16,-1-1-4 0,2 4 2 0,4 0 7 16,-3 0 0-16,2 1 3 0,4 3 7 0,-7-2 0 15,7 2 13-15,-6 1-2 0,4 0-2 0,0-2 3 0,-1 3-2 16,1-3-3-16,-1 0-6 0,7 1-2 0,-8-1-8 15,7 1 1-15,2-3 6 0,-1 0-2 0,-3 1 1 16,5-2 1-16,0-2-3 0,-2 2-1 0,1-2-2 0,2-3 1 16,2 3-9-16,-2-5-5 0,4 0-2 0,-2 0-5 15,4-1-2-15,1-3-1 0,2 0-2 0,0-1 1 16,0-2-3-16,-2-3 1 0,0-1-1 0,0 0 4 0,-4-1 2 16,-1-2 1-16,1 0-1 0,-4-1-1 0,0-2 7 15,-3-2-6-15,-1 0 5 0,-2 0-2 0,-1-4 2 16,-3 0 1-16,2 1 1 0,-4 1-3 0,3-1 6 0,-5 0-2 15,2 0 0-15,2 1 0 0,-1 4 2 0,3 2-3 16,-3 0 3-16,3 1 3 0,1 6-6 0,0 4-1 16,1 1 3-16,1 4 1 0,0 4-3 0,0 4 6 0,0 2-2 15,0 4 3-15,0-1 2 0,3 4 13 0,0 4-4 16,0 5 14-16,2 3 10 0,3 0-1 0,-3 0 3 16,1 3 1-16,0 4-5 0,2-1-1 0,0-2-3 0,-2 0-18 15,2-5-7-15,0 1-19 0,0-2-26 0,-3-3-27 16,6-1-32-16,-3-2-31 0,1 0-46 0,-1-5-47 15,0 0-70-15,1-2-53 0,1-1-59 0,-2-6-41 16</inkml:trace>
  <inkml:trace contextRef="#ctx0" brushRef="#br1" timeOffset="-155822.29">23403 5591 2546 0,'-3'-6'32'0,"-2"3"22"0,4-3 31 0,1 6 7 0,-4-5 6 0,4 4 2 0,4 1 0 15,-4 0-2-15,0 3-30 0,0 0-17 0,0 3-26 0,0 2 0 16,0 2 1-16,-4 4 4 0,4 3 0 0,-4 1 10 16,3 4-8-16,-1-1-1 0,-3 1-8 0,4-1-1 15,-4-1-5-15,3-2-9 0,-3 1 4 0,4-1-2 16,-3-4 0-16,1 2-5 0,1-4 4 0,0 2-2 15,-1-5-3-15,1 1 1 0,1-1 0 0,1 0-10 0,0-4 7 16,0-1-1-16,0 1-1 0,1-5 0 0,-1 3 0 0,2-3 5 16,-4 0-4-16,2-3 8 0,2 1-7 0,-2-1 4 15,0-3 0-15,0-1-2 0,0-1-3 0,0-3-3 16,0-1-4-16,-2-4 0 0,2-1 3 0,-1-3-3 16,1 0 0-16,0-3 1 0,-4-1 4 0,4-3-1 0,0-3 4 15,0-1-3-15,0-3-4 0,4 3 4 0,-3 0-3 16,2 4-1-16,3-5 2 0,2 7 2 0,0-3-8 0,0 7 3 15,5 3 6-15,-7 1-1 0,5 2 0 0,-2 5 7 16,0 2 1-16,-1 7 8 0,1 2 0 0,-1 7 7 16,1 1-5-16,-1 5 3 0,2 3 10 0,-1-1-5 0,-1 4-2 15,2 1-7-15,-1 5 12 0,-1 2-4 0,0 3 3 16,-1-2 1-16,2-1-8 0,-3 8 7 0,-1-2-7 16,1-1 0-16,-1-1-8 0,3-2 3 0,-3-2-3 0,-1-3-6 15,-2-1-7-15,0-1-8 0,1-3-7 0,-2-1-15 16,1-3-27-16,-2-2-37 0,2-1-42 0,-4-6-51 0,-1 1-37 15,0 1-56-15,1-5-28 0,-3-2-7 16,2-2-40-16</inkml:trace>
  <inkml:trace contextRef="#ctx0" brushRef="#br1" timeOffset="-155345.05">23357 5684 1783 0,'-10'-5'24'0,"3"-2"15"0,2-2 27 0,4 3 26 0,-3 1 13 0,4 1 25 0,0 0 11 15,0 0 6-15,0 0-5 0,4 1-4 0,-3-1-24 16,4 1-25-16,2-2-12 0,1 1-24 0,1-3-13 0,4 4-2 16,0-4-18-16,4 2-8 0,0 1 2 0,0 0 2 15,4-1 7-15,-1 1 1 0,0 1 8 0,1 1 0 16,-3 0 1-16,1 1 2 0,0 1-2 0,-2 1-2 0,1 3-4 16,-4-1 5-16,0 1-1 0,-3 5 0 0,1 0 4 15,-2 1-4-15,-3 6-1 0,1-1 5 0,-3 0-3 16,-1 4-4-16,1 1-2 0,-4 2-5 0,2-1-3 0,-3 0 0 15,4 1-2-15,-4-2-6 0,0 2-2 0,0-4-1 16,0-2-5-16,0 1 3 0,0-4-6 0,0-1 3 16,-4-1 0-16,4-4-1 0,0-1 3 0,0-1-4 0,0-1 1 15,-3-4 1-15,3 2 1 0,0 0-7 0,0-4-1 16,-1-2-2-16,1 2-2 0,-2-3 0 0,2-1-2 0,-2-1-4 16,-2-2 1-16,3-2 2 0,-3-2 2 0,4 0 3 15,-3-1-4-15,1-3 2 0,1-3 2 0,1 1-2 16,1-3-1-16,1 0-2 0,1-2-3 0,2 0-3 0,3 1 0 15,0 1-10-15,-2 2 2 0,2 1 1 0,4 3 1 16,-2 4 3-16,6 2 1 0,-3 3 4 0,2 4 0 16,-2 1 13-16,2 4-5 0,0 3 7 0,-2 4-4 0,1 0 5 15,-1 5 0-15,-3 3 2 0,0 2 2 0,-3 1-5 16,1 1 7-16,-4 3-3 0,1 1 4 0,-2-1-2 16,-2 0-1-16,1-1 0 0,-2-1-3 0,0 0 5 0,-2-2-7 15,2 0 1-15,0-4-3 0,0 1-26 0,2-2-26 16,0-4-47-16,1-1-43 0,-1 1-37 0,2-3-23 15,3 0-57-15,4-2-18 0,0-2-28 0</inkml:trace>
  <inkml:trace contextRef="#ctx0" brushRef="#br1" timeOffset="-154256.87">24211 5692 2074 0,'-3'-13'-36'0,"2"-2"27"0,-6 3 11 0,6 3 18 16,-9-3 18-16,4 0 15 0,0 3 9 0,-2 3 5 15,3-1 44-15,-6 0-13 0,5-1-7 0,-1 2-12 16,1 3-11-16,1 3-18 0,2 0-6 0,-2 0 4 0,2 3 10 16,-2 3-5-16,0 1 0 0,-1 2 1 15,-1 3 4-15,-1 4 16 0,-2 2 7 0,2 2-3 0,-1-1-20 16,2 0 3-16,1 0 6 0,-1 1-3 0,3-2-8 0,1-2-11 16,0 1-3-16,1-3-1 0,2 0 7 0,0-1-5 15,2-3-2-15,1 2-1 0,0-3 0 0,3-1-6 16,0 0-3-16,1 2-1 0,1-5-4 0,3 1-13 0,2-1-4 15,-4-1-4-15,5-2-3 0,-1 0-4 0,1-2-3 16,-1 0-6-16,1-3-11 0,-1 2-5 0,-1-5-3 0,-1 3-4 16,2-4 1-16,-3 0 3 0,0-3-2 0,-3-1 2 15,-1-3 10-15,-2-1 6 0,-3-4 1 0,1 0 6 16,-2 0-4-16,-2-4 4 0,1 1 4 0,-3-2-2 0,3 3 0 16,-3 2 5-16,3 4 1 0,-2 2-4 0,3 1 5 15,-4 5-1-15,4 4-2 0,0 4-2 0,-3 3 6 16,3 6 0-16,0 0 1 0,-3 5 6 0,0 3 1 0,2 2 3 15,-2-2 6-15,-1 5 13 0,4 1 2 0,-1-2 0 16,2-2 1-16,3 0 5 0,-1 1-4 0,1-4-3 16,2-1 0-16,-1 0-10 0,2-2-4 0,-1-2-2 0,3 0 2 15,1-4-6-15,-4 0-1 0,1-1 1 0,0-3-5 16,0-2-2-16,-1-1-6 0,2-2-5 0,1-5-5 16,3 1-5-16,0-2 1 0,2-2-2 0,2-4-2 0,2 0-1 15,-4-2-2-15,2-3 0 0,-5-2 2 0,0 0-1 16,-3-4-5-16,0-2 0 0,-5-2 7 0,0-4-1 0,-3 2 4 15,-1-4 3-15,-1-1 2 0,-1 4 4 0,-2 0 6 16,-2 4 2-16,0 0-7 0,1 4 5 0,-1 3-1 16,-1 7-1-16,2 2-5 0,0 2 1 0,-1 2 3 0,2 1-5 15,4 6 4-15,-4 4-2 0,0 0 11 0,2 3 1 16,-3 4 7-16,3-4 1 0,0 4-2 0,-1 2 4 16,4 5 8-16,0-1 2 0,4 5-6 0,-3 0-2 0,6 4 1 15,-1 3 19-15,2 3 11 0,0-3 9 0,1 0-10 16,-1 0 1-16,3-3-4 0,-4-1 2 0,2-1-3 15,-1-4-24-15,0 2-11 0,-2-4-6 0,3-1 0 0,-4-1-3 16,3-3 1-16,-1-1-1 0,1-2-1 0,1-1 0 16,0-4-5-16,1 0-6 0,1-3-3 0,0-2-6 15,5-2-9-15,-4-1 0 0,6-1-6 0,-1-3-4 16,0-2-1-16,1-1 1 0,-1-1 6 0,3-4 4 0,-5-1 9 16,1-3-1-16,-2 0 7 0,-3-3 6 0,-1-2 5 15,-6 1 0-15,3 0-2 0,-6 0 0 0,1 4 5 0,-4 1 0 16,-1 1 1-16,-2 7 0 0,2-1 1 0,-3 3-6 15,-2 2 9-15,5 1 1 0,-3 5-8 0,-1 3 3 16,0-2-2-16,0 3 1 0,1 1 2 0,-1 2 1 0,2 4 2 16,0-2 2-16,1 2 4 0,1 0 4 0,0 1 3 15,3 0 7-15,2 3 6 0,-1-3 7 0,2 3-4 16,1-1-2-16,1 0 1 0,0 0-2 0,2-2-1 0,-1 1-3 16,2-1-17-16,1-2-1 0,-1 1 1 0,0-3-5 15,3 0 3-15,0 0-4 0,1-2-4 0,2-1-3 0,-5 0 3 16,4-3 0-16,1 1-4 0,1-1 4 0,0-2-1 15,0-2-6-15,0-1 1 0,0 1-3 0,-1-3 2 16,-2 0-6-16,1-1 1 0,-4-4-8 0,-1 1-7 16,-1-5 3-16,-4 0-4 0,1-1 2 0,-4-4 0 0,0-1 2 15,-4 0-4-15,-2 0 3 0,1 0 11 0,0 3-4 16,-3 1 9-16,1 5-1 0,0 1 0 0,2 5 1 16,-3 4 4-16,2 5 2 0,-2 1-3 0,2 6 6 0,-1 4-4 15,-1 3 5-15,1 6 2 0,-1 3 4 0,5 4 4 16,1 3 5-16,2 2 1 0,2 3 6 0,1 1 11 0,2-1-3 15,4 3 6-15,-1-1-2 0,0-1-1 0,1-5-8 16,1 0-1-16,-2-2-10 0,-5-7-6 0,2 0-3 16,-2-4-3-16,-5-5-2 0,-1-1-2 0,-2-5 5 0,-1-1-2 15,-7-3-4-15,1-3-14 0,-7-4-27 0,-4-3-7 16,0-3-18-16,-7-2-15 0,0-5-22 0,-2 0-30 16,4-2-29-16,-1-3-29 0,6-2-10 0,0 0-23 0,3-1-20 15,4-2-17-15,-2-2-33 0,7-4 27 0,-1-2-37 16</inkml:trace>
  <inkml:trace contextRef="#ctx0" brushRef="#br1" timeOffset="-153946.34">25067 5598 2033 0,'0'-13'-32'0,"0"3"27"0,0-4 9 0,5 6 24 0,-1 4 21 0,3 1 21 0,-1 6 32 16,3 3 11-16,-1 2 61 0,0 2-21 0,1 7 2 15,1 3 1-15,-3 7-6 0,1-1 1 0,-2 3-19 16,0 1-5-16,-3 1-21 0,4-2 1 0,-6-1-5 0,1 0-27 16,1-2-14-16,-1-2-21 0,-2-1-10 0,1 0-7 15,3-2-13-15,-4 0-7 0,3-3-3 0,1-2-3 16,-1 1-25-16,0-6-29 0,1 3-47 0,1-5-51 0,-4-4-49 15,1 2-52-15,-1-2-73 0,3-5-20 0,-4-2-57 16</inkml:trace>
  <inkml:trace contextRef="#ctx0" brushRef="#br1" timeOffset="-153618.46">25037 5796 1767 0,'-4'0'13'0,"0"-1"21"0,8 1 10 0,-4 1 24 0,0 2 13 0,0-3 19 0,4 2 17 15,-1 0 15-15,3-2-5 0,1 1-17 0,2 1-8 0,5-2-27 16,-1 2-13-16,4 0-16 0,0 1-15 0,3-2-22 0,0 0-4 16,1 2-5-16,4-3 0 0,-3 2-4 15,4-2-11-15,-4-2-12 0,2 2-20 0,-2-3 4 0,0 2-10 16,-5-3-14-16,4 2-8 0,-7 0 8 0,0-3 8 16,-3 0 7-16,-4 0 20 0,0-2 1 0,-7 0 9 0,0-5 14 15,-4 0 7-15,-4-1 0 0,0-1 5 0,-2-2 12 16,-4 0 10-16,1 1 1 0,1-3 8 0,2 5 11 15,-1 2 10-15,4 3 6 0,0 0 1 0,4 4-7 0,-2 2-10 16,4 2 7-16,-1 6 3 0,0 1 3 0,1 5-5 16,-1 0-3-16,1 8 2 0,1 2 7 0,-2 3 7 0,2 2 4 15,2 4-8-15,-2-2-3 0,4 2-10 0,1-2-2 16,2-1-5-16,-1-1-5 0,2-3-14 0,-2-1-8 16,0 0-7-16,1-4-9 0,-1 0-5 0,2-5-32 0,-2-1-24 15,-1-1-41-15,-3-4-54 0,1 1-58 0,2-4-74 16,-2-3-42-16</inkml:trace>
  <inkml:trace contextRef="#ctx0" brushRef="#br1" timeOffset="-153447.84">25445 5491 1775 0,'-5'-2'8'0,"2"2"22"0,-2-1 15 0,7 4 24 16,-4-3 14-16,-1 1 12 0,0-1-1 0,1 2 1 0,2 2-6 15,-3 1-25-15,3 2-14 0,-1-2-24 0,-1 4-16 16,2 1-31-16,0 0-23 0,2 2-48 0,-2 0-40 0,1 0-10 16,-1-1-67-16</inkml:trace>
  <inkml:trace contextRef="#ctx0" brushRef="#br1" timeOffset="-153149.64">25718 5773 2066 0,'-4'-6'-37'0,"1"0"14"0,3-2 25 0,-3 0 15 0,-4 1 20 0,2 0 18 0,0 0 14 0,-5-2 27 16,3 4 49-16,-2-1-9 0,1 1-1 0,-5 1-7 0,5 4-19 16,0 2-19-16,-3 1-8 0,2 4-20 0,-1 1 1 15,-1 3 5-15,3 1-19 0,0 3-3 0,0 0 1 16,-1 1 3-16,4 1-2 0,0 2-1 0,1-1-8 15,0-1-3-15,3 0-2 0,1 1-6 0,1-4 3 16,3 3-2-16,0-2-4 0,3-2-1 0,-1-1-10 0,8-1-4 16,-1 0-4-16,3-2-8 0,-2 0-26 0,3-4-13 0,3-1-36 15,0 1-30-15,-3-3-42 0,-2 0-43 0,-1 1-40 16,-2-3-27-16,3-3-13 0,1 2 17 0,-4-3 0 16,1 0-2-16,3-3 7 0</inkml:trace>
  <inkml:trace contextRef="#ctx0" brushRef="#br1" timeOffset="-152853.93">26022 5852 1539 0,'17'-14'19'0,"0"-1"-27"0,0 2 75 0,-4-1-34 0,-4 0 29 0,2 0 19 0,-1-1 22 0,-3 4 22 16,3-1-8-16,-7-1 53 0,0 4-65 0,-4-2 37 15,1 1-15-15,-5 3-8 0,5-1-16 0,-12 1-17 16,3 2-13-16,-4 2-22 0,0-2-10 0,-4 4 0 16,0 1-14-16,0 0-11 0,-2 2 77 0,3 4-80 0,-5-2-2 15,4 1 2-15,3 0 2 0,-1 2 3 0,0 3 2 0,3-1 14 16,-1 2-79-16,4-2 77 0,1 3 8 0,4 1-4 15,-2 0 9-15,6 2 2 0,0-1 2 0,6 1-9 16,-2-1 3-16,6 2-2 0,3 1-1 0,2 1 9 16,4 0-10-16,2 1-6 0,4-1 3 0,2 0-5 0,6 2-6 15,-3 0 7-15,0 0-9 0,0-2-6 0,-3 1 2 16,0-4 0-16,-4-1-7 0,-5-1-3 0,-5-1 1 0,-2-3-1 16,-6-1 6-16,-5 2 10 0,-3-3-4 0,-11-2-3 15,-6 0 7-15,-6-1-2 0,-8-1 0 0,-10-2-1 16,-2-1-12-16,-6-1-27 0,-5-2-17 0,6-1-41 0,-5-1-73 15,-4 0-80-15,-4-1-97 0,3-1-112 0</inkml:trace>
  <inkml:trace contextRef="#ctx0" brushRef="#br1" timeOffset="-150228.27">19624 4975 1362 0,'-10'-4'10'0,"4"2"6"0,-8-1 14 0,8 3 12 0,-6-2-29 0,-2 2 51 0,2 2-43 15,-6-2 57-15,2 2-50 0,-6-2 6 0,5 1-17 0,-9-1-5 16,4 2 44-16,-4-2-37 0,-1 0 49 0,0 0-51 16,-3 2 51-16,0 0 2 0,-5-2 8 0,0 2 9 0,-3-2-5 15,0 5-14-15,-6-3 2 0,1 2-2 0,-4-1-7 16,3 2-5-16,-5 1-5 0,3 2-7 0,-3-1-10 16,3 2 0-16,-5 1-7 0,8 1-4 0,-1 0-2 15,2 3-10-15,-1-2 0 0,-1-1-3 0,1 4 2 0,-3-2-3 16,3 1 1-16,-3 1 5 0,-3-2 12 0,2 2 10 15,1 1 6-15,5-1-2 0,0 0 0 0,5 2 8 0,4-1 7 16,0-1-2-16,7 2-8 0,-2-2-3 0,10 4-5 16,-2-5-1-16,3 4-3 0,0-4-7 0,5 6-3 15,1-1-5-15,0 0-6 0,-2-1-5 0,3-2-1 0,0 3-4 16,0-3 6-16,1 5-2 0,-2-2-3 0,3 2-1 16,-1 4 2-16,0 1-4 0,3 2-2 0,-1-1 4 0,0 0-5 15,4 0 0-15,1 0 2 0,1 0-3 0,1-1-1 16,1-4 6-16,4 2-1 0,2-1 0 0,2-1 1 15,-1-1 2-15,5 0-3 0,2-3 3 0,1 3 2 16,6-5-1-16,1 2-1 0,2-4 5 0,4 1 0 0,0-1 1 16,4-2-2-16,1-1 0 0,1 1 1 0,3-3-1 15,-1-1 2-15,0 3-7 0,5-3 2 0,0 0-2 0,-1-1 4 16,2 0 0-16,-4 1-4 0,-3-1-2 0,2 1 4 16,4 0-1-16,-4 0-2 0,3-1 0 0,2 1-4 15,-2 1 3-15,10 0 2 0,2-2 0 0,2 2-2 0,2 0 2 16,2-1 2-16,4 1-3 0,-1-2 0 0,0 1-4 15,2 0 6-15,4 0-4 0,-2-2 2 0,1-1-1 16,0 4-3-16,0-6 5 0,6 3 4 0,-1 0 5 16,-2-1-7-16,2 0 11 0,4-1-6 0,2 1 5 0,1-2 10 15,2 0 0-15,0 0 0 0,0 1-1 0,8 0-1 16,-3-1 1-16,0 1-5 0,0-1 1 0,-3-1-12 0,1 1 0 16,-3 2 0-16,-1-3-1 0,1 1 9 0,-5-1-11 15,-2 2 6-15,-2-1 0 0,4 0-2 0,-1-1 0 16,6-1 0-16,0 3-5 0,4-3-2 0,6 0 5 0,5 0-1 15,2 1-4-15,5 2 3 0,-2-3 1 16,1 2 1-16,4-1 12 0,-7 1 4 0,-5 1 5 0,-1 1 7 16,-3 0 3-16,-5 0 7 0,0 2-8 0,-4-4 8 0,-5 6-11 15,4-2-8-15,6 1-9 0,-5-1-5 0,4 2-2 16,-4-2-11-16,3 1 8 0,-1 1-7 0,-1-3 1 16,0 0-1-16,-1-3 3 0,-6 2 3 0,5 0 0 0,2-3 3 15,0 0-2-15,2 1 3 0,2-1-2 0,-1-2 2 16,3 3 2-16,5-1-1 0,-3-2-3 0,-1 0 1 0,-2 0 7 15,-1 0-5-15,-4 0 1 0,-1 0-6 0,-5 0 6 16,1 0 1-16,-5 0 3 0,-12 0 3 0,2-2-8 16,-6 2-1-16,0 0-4 0,-2-3 2 0,1 3-6 0,-5 0 0 15,1-1-5-15,4 0-2 0,-1 1 1 0,1-3-2 0,0 3 10 16,-1-4-2-16,2 4-2 0,-5-2-9 16,3-1 10-16,2 1-3 0,-2-2-1 0,1 3 3 0,-5-2-5 15,1-1-1-15,-5 1 5 0,4 0 5 0,-2-1-4 16,-3 0 4-16,-1-1-3 0,1 2 5 0,2-1-2 15,-6 2 3-15,-2-4-5 0,-3 3 0 0,-4-2-1 16,3 1-5-16,-5-1 6 0,-2 0-6 0,-3 0 0 0,0 0 0 16,4-2 3-16,0 0 0 0,-3-1 1 0,0-2-2 15,0 1-2-15,-4 0 4 0,-2-2-2 0,0-1 3 0,-3 1 2 16,-1-2 3-16,-4-1-2 0,-1 1 4 0,-4-2-3 16,-3-2-3-16,-4 1 0 0,3-3 2 0,-8-1-6 15,1-2 2-15,-3-1-5 0,-4 0 2 0,-4-2 1 0,0-2-5 16,-5-1 4-16,-2 0-2 0,-3 0-1 0,-2-4-8 15,-3 1 10-15,-1-1-5 0,0 2 2 0,0 1 5 16,0 0-1-16,3 1 1 0,5 3 0 0,0-1 4 0,-2 2-4 16,4 0 8-16,-4 1-5 0,2-1-1 0,-4 1 0 15,-2-1-3-15,-5 1-1 0,3 0 3 0,-7 1 3 16,2 1-8-16,-3 2 7 0,-2-1-1 0,-3 2 0 0,-1-2-2 16,-4 2 10-16,-2 0-7 0,-3 1 1 0,-1-3 0 15,1 2 0-15,-6-1-1 0,-1 3 1 0,-1 0 6 16,-3 1-11-16,3-1 10 0,-6 1-2 0,6 1 1 0,-3 2 1 15,3 0-1-15,7-1-2 0,1 3-2 0,5-1 4 16,-2 1-8-16,1-1 2 0,2 2 0 0,3 0-3 0,1 1 3 0,-8-4 0 16,3 5-4-16,-2-1 5 0,2 1 2 15,-3 0-4-15,0-2 1 0,-2 2-2 0,-2-1 7 16,0 2-5-16,-2-1 5 0,-3 0-2 0,-1 0-2 0,-1-1 6 16,-1 3-6-16,-1-3 5 0,0 2-9 0,0-2 8 0,-2 3-1 15,7-1-4-15,2-2 5 0,1 3-6 16,0-1 10-16,5-1-6 0,4 2 3 0,1 0-8 0,2-1 9 15,-4 2-8-15,1-1 5 0,1 2-3 0,1-2-7 16,-2 2 5-16,0 0 2 0,3 0-1 0,-3 0-2 16,0 1 5-16,4 1-4 0,-4-1 3 0,0-2 7 0,1 3-7 15,2 0-3-15,-4 0 8 0,5-1-5 0,0 0 3 16,3 1-1-16,0 1-3 0,3-1 1 0,0 1 1 16,1-1 3-16,-1 1-2 0,6-2-4 0,-3 2 4 0,3 0-4 15,-3-1 5-15,4 1-5 0,4 0 4 0,-3-1-2 16,-1 1-3-16,0-2 6 0,-3 0-5 0,0 2 2 15,-4 0-2-15,1-2 5 0,-7 2-5 0,0 0 1 0,-2 0 1 16,0 0-3-16,-3-1 2 0,0 1 2 0,-3 0 4 16,-2 0-10-16,0 0 5 0,-2 0 3 0,1 0-2 15,-1 0 0-15,1 0 1 0,0 1-5 0,-1-2-1 0,4 2 6 16,-1-2-1-16,0 1-1 0,4 0-1 0,0-1 2 16,2 1-1-16,0 0 3 0,3-2-1 0,7 1 3 15,1-1-1-15,2 2-3 0,3 0 1 0,0 0-1 0,4 0-2 0,4 0 1 16,0-2 0-16,-3 2-4 0,1 0 1 15,-1 2-2-15,1-2 6 0,1 0-3 0,-4 0 3 0,1 2-2 16,-1-1 1-16,0 1 1 0,1-1-2 0,-3 2 0 16,1-1-2-16,-1 0 3 0,3 0-4 0,-2 0 2 15,-2 0 2-15,3-1 1 0,-3 3-1 0,0-2 1 0,0 1-1 16,0-1-1-16,0 1 5 0,2-1-3 0,-4 1-1 16,2 0 0-16,-1 1-1 0,0-1 1 0,-2 1 0 15,0-3 0-15,0 5 0 0,-1-4 1 0,1 1-4 0,0 0 1 16,-3 0 4-16,3-1 1 0,0 0 3 0,-1 1 2 15,3-1-5-15,-1-1 4 0,2 2 1 0,2-2-1 16,-1 1-6-16,2-1 4 0,5 0-4 0,3 0 3 0,5-1 5 16,-2 2-6-16,2 0 2 0,0-2 8 0,2 1 8 15,1-1 5-15,-3 1-4 0,-2-1 3 0,-1 0 3 16,-2 0 4-16,5 0-1 0,-2 0-3 0,3-1-9 0,-4 1-7 16,1-1 2-16,-1 1-6 0,1-2-4 0,-1 2 1 15,1 0-1-15,-5-2-7 0,3 2 7 0,-2 0 0 16,1 0 0-16,3 0 0 0,-1 0-2 0,-1 2-5 0,0-2 3 15,-3 0 1-15,4 2-3 0,-2-2-1 0,-1 1-1 16,3 0 7-16,-3 1-3 0,2-1 4 0,3 0-6 0,0 1 1 16,0 0-1-16,3 1 0 0,0-3 8 0,1 2-7 15,3 0 0-15,0 0-3 0,3-2 5 0,-1 0-2 16,1 2 4-16,4-2-2 0,-3 1-2 0,4-1-1 16,0 0 2-16,0-1 2 0,0 1-5 0,4 0-1 0,-4 0 0 15,0 0 0-15,1-2-10 0,1 2-24 0,-2 0-14 16,1 0-37-16,-2 0-47 0,2-2-72 0,-2 4-94 0,-1 0-119 15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04:44:01.974"/>
    </inkml:context>
    <inkml:brush xml:id="br0">
      <inkml:brushProperty name="width" value="0.05" units="cm"/>
      <inkml:brushProperty name="height" value="0.05" units="cm"/>
    </inkml:brush>
  </inkml:definitions>
  <inkml:trace contextRef="#ctx0" brushRef="#br0">2 195 24575,'0'1'0,"-1"-1"0,1 0 0,0 0 0,0 0 0,0 0 0,0 1 0,0-1 0,0 0 0,-1 0 0,1 0 0,0 1 0,0-1 0,0 0 0,0 0 0,0 0 0,0 1 0,0-1 0,0 0 0,0 0 0,0 1 0,0-1 0,0 0 0,0 0 0,0 0 0,0 1 0,0-1 0,0 0 0,1 0 0,-1 0 0,0 1 0,0-1 0,0 0 0,0 0 0,0 0 0,0 0 0,1 1 0,-1-1 0,0 0 0,0 0 0,0 0 0,0 0 0,1 0 0,-1 1 0,0-1 0,0 0 0,0 0 0,1 0 0,-1 0 0,0 0 0,0 0 0,0 0 0,1 0 0,-1 0 0,0 0 0,0 0 0,1 0 0,-1 0 0,0 0 0,17 2 0,1-2 0,-1-1 0,0-1 0,0 0 0,0-1 0,0-1 0,0-1 0,-1 0 0,22-10 0,17-12 0,53-34 0,3-3 0,-92 55-1365,-8 2-5461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04:44:02.761"/>
    </inkml:context>
    <inkml:brush xml:id="br0">
      <inkml:brushProperty name="width" value="0.05" units="cm"/>
      <inkml:brushProperty name="height" value="0.05" units="cm"/>
    </inkml:brush>
  </inkml:definitions>
  <inkml:trace contextRef="#ctx0" brushRef="#br0">0 1 24575,'21'9'0,"0"-1"0,23 6 0,-28-9 0,0 0 0,0 1 0,0 1 0,0 0 0,15 11 0,-28-16 0,-1 0 0,1 1 0,-1-1 0,1 1 0,-1 0 0,0-1 0,0 1 0,0 0 0,-1 0 0,1 0 0,-1 1 0,1-1 0,-1 0 0,0 0 0,0 1 0,-1-1 0,1 1 0,-1-1 0,1 4 0,-1 8 0,-1 0 0,0-1 0,-4 18 0,3-19 0,-6 24-79,-2 0 0,-1 0 1,-22 48-1,17-46-971,7-16-5776</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04:45:42.289"/>
    </inkml:context>
    <inkml:brush xml:id="br0">
      <inkml:brushProperty name="width" value="0.05" units="cm"/>
      <inkml:brushProperty name="height" value="0.05" units="cm"/>
    </inkml:brush>
  </inkml:definitions>
  <inkml:trace contextRef="#ctx0" brushRef="#br0">0 205 24575,'0'0'0,"0"1"0,1-1 0,-1 1 0,0-1 0,0 0 0,0 1 0,1-1 0,-1 1 0,0-1 0,0 0 0,1 1 0,-1-1 0,0 0 0,1 1 0,-1-1 0,0 0 0,1 0 0,-1 1 0,0-1 0,1 0 0,-1 0 0,1 0 0,-1 1 0,1-1 0,-1 0 0,0 0 0,1 0 0,-1 0 0,1 0 0,-1 0 0,1 0 0,-1 0 0,0 0 0,1 0 0,0 0 0,17-3 0,2-3 0,-1-1 0,0-2 0,0 1 0,-1-2 0,24-17 0,-19 13 0,0 1 0,38-17 0,-35 22 141,31-6 0,-43 11-347,1 0 0,-1-1 0,1 0 1,-1-1-1,0-1 0,-1 0 0,22-13 0,-19 6-6620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04:45:43.414"/>
    </inkml:context>
    <inkml:brush xml:id="br0">
      <inkml:brushProperty name="width" value="0.05" units="cm"/>
      <inkml:brushProperty name="height" value="0.05" units="cm"/>
    </inkml:brush>
  </inkml:definitions>
  <inkml:trace contextRef="#ctx0" brushRef="#br0">1 2 24575,'70'-1'0,"77"2"0,-146-1 0,0 0 0,1 0 0,-1 0 0,0 0 0,0 1 0,0-1 0,1 0 0,-1 0 0,0 1 0,0-1 0,0 1 0,0-1 0,0 1 0,0 0 0,0-1 0,2 3 0,-3-3 0,0 1 0,1-1 0,-1 1 0,0 0 0,0-1 0,1 1 0,-1 0 0,0-1 0,0 1 0,0-1 0,0 1 0,0 0 0,0 0 0,0-1 0,0 1 0,0 0 0,0-1 0,0 1 0,-1-1 0,1 1 0,-1 1 0,-2 4 0,0-1 0,0 1 0,-1-1 0,0 0 0,-5 5 0,0 1 0,-11 15-455,2 1 0,-24 47 0,32-53-6371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04:54:34.918"/>
    </inkml:context>
    <inkml:brush xml:id="br0">
      <inkml:brushProperty name="width" value="0.05" units="cm"/>
      <inkml:brushProperty name="height" value="0.05" units="cm"/>
    </inkml:brush>
  </inkml:definitions>
  <inkml:trace contextRef="#ctx0" brushRef="#br0">75 0 24575,'-3'63'0,"-22"117"0,15-120 0,2 0 0,-1 72 0,9-115-273,-1 0 0,-1 1 0,0-1 0,-5 18 0,0-11-6553</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04:54:35.551"/>
    </inkml:context>
    <inkml:brush xml:id="br0">
      <inkml:brushProperty name="width" value="0.05" units="cm"/>
      <inkml:brushProperty name="height" value="0.05" units="cm"/>
    </inkml:brush>
  </inkml:definitions>
  <inkml:trace contextRef="#ctx0" brushRef="#br0">193 0 24575,'-3'3'0,"-7"7"0,-5 5 0,-6 6 0,-5 5 0,-1 1 0,0 0 0,3 0 0,2-1 0,4-5-8191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04:54:36.082"/>
    </inkml:context>
    <inkml:brush xml:id="br0">
      <inkml:brushProperty name="width" value="0.05" units="cm"/>
      <inkml:brushProperty name="height" value="0.05" units="cm"/>
    </inkml:brush>
  </inkml:definitions>
  <inkml:trace contextRef="#ctx0" brushRef="#br0">1 0 24575,'3'0'0,"7"0"0,5 0 0,2 3 0,3 4 0,2 7 0,-2 4 0,-1 2 0,-4-3-8191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04:56:49.190"/>
    </inkml:context>
    <inkml:brush xml:id="br0">
      <inkml:brushProperty name="width" value="0.05" units="cm"/>
      <inkml:brushProperty name="height" value="0.05" units="cm"/>
    </inkml:brush>
  </inkml:definitions>
  <inkml:trace contextRef="#ctx0" brushRef="#br0">1 13 24575,'1029'0'0,"-940"3"0,-73 0 0,-17-1 0,-10 0 0,-245 6 0,169-8 0,-548-1 0,620 1 0,31 0 0,471 0 0,-824 0 0,628 0 0,-281-1 0,-5 2 0,0-1 0,-1 0 0,1-1 0,0 1 0,0-1 0,0 0 0,-1 0 0,1 0 0,7-4 0,-12 5 6,0 0 1,0 0-1,1 0 0,-1 0 0,0-1 0,0 1 1,0 0-1,0 0 0,0 0 0,1 0 1,-1-1-1,0 1 0,0 0 0,0 0 0,0 0 1,0-1-1,0 1 0,0 0 0,0 0 0,0 0 1,0-1-1,0 1 0,0 0 0,0 0 0,0 0 1,0-1-1,0 1 0,0 0 0,0 0 0,0 0 1,0-1-1,0 1 0,0 0 0,0 0 0,0 0 1,-1-1-1,1 1 0,0 0 0,0 0 0,0 0 1,0 0-1,0-1 0,-1 1 0,1 0 0,0 0 1,0 0-1,0 0 0,0 0 0,-1 0 0,1 0 1,0-1-1,0 1 0,0 0 0,-1 0 1,-11-5-1660,12 5 1599,-20-5-6772</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05:00:19.751"/>
    </inkml:context>
    <inkml:brush xml:id="br0">
      <inkml:brushProperty name="width" value="0.05" units="cm"/>
      <inkml:brushProperty name="height" value="0.05" units="cm"/>
    </inkml:brush>
  </inkml:definitions>
  <inkml:trace contextRef="#ctx0" brushRef="#br0">11 740 24575,'-1'0'0,"1"0"0,-1 0 0,1-1 0,-1 1 0,1 0 0,-1 0 0,1-1 0,-1 1 0,1 0 0,-1-1 0,1 1 0,-1-1 0,1 1 0,0 0 0,-1-1 0,1 1 0,0-1 0,-1 1 0,1-1 0,0 1 0,0-1 0,-1 1 0,1-1 0,0 0 0,0 1 0,0-1 0,0 1 0,0-1 0,0 1 0,0-1 0,0 0 0,0 1 0,0-1 0,0 0 0,3-22 0,15-39 0,3 0 0,46-96 0,14-24 334,16-33-2033,-87 194-5127</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05:00:20.565"/>
    </inkml:context>
    <inkml:brush xml:id="br0">
      <inkml:brushProperty name="width" value="0.05" units="cm"/>
      <inkml:brushProperty name="height" value="0.05" units="cm"/>
    </inkml:brush>
  </inkml:definitions>
  <inkml:trace contextRef="#ctx0" brushRef="#br0">1 264 24575,'0'-2'0,"0"0"0,1 1 0,-1-1 0,1 0 0,-1 0 0,1 0 0,0 1 0,0-1 0,0 0 0,0 1 0,0-1 0,0 1 0,0-1 0,0 1 0,1-1 0,-1 1 0,2-1 0,32-23 0,-16 13 0,25-18 0,67-34 0,-16 10 0,-93 53 0,17-11 0,27-11 0,-41 20 0,0 1 0,-1 1 0,1-1 0,0 1 0,0 0 0,0 0 0,0 0 0,1 1 0,-1-1 0,0 1 0,10 1 0,-13 0 0,0 0 0,0-1 0,0 1 0,-1 0 0,1 0 0,0 0 0,0 0 0,-1 1 0,1-1 0,0 0 0,-1 1 0,0-1 0,1 1 0,-1-1 0,0 1 0,0 0 0,1-1 0,-1 1 0,-1 0 0,1 0 0,0 0 0,0 0 0,0 3 0,1 5 0,0 0 0,-1 0 0,1 16 0,-2-12 0,1 13 98,-1-11-307,1 0 0,0 0 0,1 0 0,1-1 0,0 1 0,8 21 0,-2-21-6617</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05:00:22.469"/>
    </inkml:context>
    <inkml:brush xml:id="br0">
      <inkml:brushProperty name="width" value="0.05" units="cm"/>
      <inkml:brushProperty name="height" value="0.05" units="cm"/>
    </inkml:brush>
  </inkml:definitions>
  <inkml:trace contextRef="#ctx0" brushRef="#br0">0 116 24575,'6'0'0,"5"-3"0,4-4 0,8-3 0,9-4 0,2-2 0,-1-2 0,-1 3 0,-3 4 0,-2 3 0,1 1 0,-2 1-8191</inkml:trace>
</inkml:ink>
</file>

<file path=ppt/ink/ink3.xml><?xml version="1.0" encoding="utf-8"?>
<inkml:ink xmlns:inkml="http://www.w3.org/2003/InkML">
  <inkml:definitions>
    <inkml:context xml:id="ctx0">
      <inkml:inkSource xml:id="inkSrc0">
        <inkml:traceFormat>
          <inkml:channel name="X" type="integer" max="2560" units="cm"/>
          <inkml:channel name="Y" type="integer" max="1600" units="cm"/>
          <inkml:channel name="T" type="integer" max="2.14748E9" units="dev"/>
        </inkml:traceFormat>
        <inkml:channelProperties>
          <inkml:channelProperty channel="X" name="resolution" value="74.2029" units="1/cm"/>
          <inkml:channelProperty channel="Y" name="resolution" value="74.4186" units="1/cm"/>
          <inkml:channelProperty channel="T" name="resolution" value="1" units="1/dev"/>
        </inkml:channelProperties>
      </inkml:inkSource>
      <inkml:timestamp xml:id="ts0" timeString="2024-02-01T03:45:09.030"/>
    </inkml:context>
    <inkml:brush xml:id="br0">
      <inkml:brushProperty name="width" value="0.05292" units="cm"/>
      <inkml:brushProperty name="height" value="0.05292" units="cm"/>
      <inkml:brushProperty name="color" value="#FF0000"/>
    </inkml:brush>
    <inkml:context xml:id="ctx1">
      <inkml:inkSource xml:id="inkSrc33">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5" units="1/in"/>
          <inkml:channelProperty channel="T" name="resolution" value="1" units="1/dev"/>
        </inkml:channelProperties>
      </inkml:inkSource>
      <inkml:timestamp xml:id="ts1" timeString="2024-02-01T03:46:53.422"/>
    </inkml:context>
  </inkml:definitions>
  <inkml:trace contextRef="#ctx0" brushRef="#br0">5687 5727 0,'0'0'0,"0"26"16,0 0-16,-13 41 31,0 91 0,-1-118-15,-12 145-1,-14 133 17,27-147-17,-27 54 16,40-159-15,0 1 0,0-15 15,0-38-31,0-1 62,0-26-30</inkml:trace>
  <inkml:trace contextRef="#ctx0" brushRef="#br0" timeOffset="972.9">5264 6745 0,'0'13'63,"0"40"-47,26 92-1,54 27 16,-54-132-15,14 26 0,-27-39 15,0-27-15,80-27 15,-27-52-16,13 39 1,67-52 0,-107 65-1,1 1 1,26-1 15</inkml:trace>
  <inkml:trace contextRef="#ctx0" brushRef="#br0" timeOffset="2380.73">24362 5290 0,'0'40'94,"0"330"-63,0-119 1,0 80-1,0-172 0,0-120 0,0-12 32</inkml:trace>
  <inkml:trace contextRef="#ctx0" brushRef="#br0" timeOffset="3075.74">24044 6494 0,'-39'0'94,"-1"0"-78,-238 53 15,186-53-15,-305 79-1,-106-26 16,371-53-31,-331 39 32,357-39-17,-132 0 1,212 0 0,-40 0-1</inkml:trace>
  <inkml:trace contextRef="#ctx0" brushRef="#br0" timeOffset="3747.2">21928 6375 0,'0'0'0,"-106"79"15,54-39 1,-54 26-1,13 26 1,40-52 0,27 0-16,-27 26 15,53-53 1,-13 13 15,13-12-15,0-1-1,0 66 17,66-39-17,106-40 1,-106 0 0,40 0-1,-80 0 1,-13 0-1,14 13 17,-14-13-17,0 0 1,14 13 0,-1-13 15</inkml:trace>
  <inkml:trace contextRef="#ctx0" brushRef="#br0" timeOffset="4619.14">28978 5211 0,'13'0'15,"0"66"16,-13-13-31,53 238 32,26 145-1,40-52 0,-105-292-15,25-12 15,-39-41 0,13-25 1,-13-1-1,0 26 0,0 14-15</inkml:trace>
  <inkml:trace contextRef="#ctx0" brushRef="#br0" timeOffset="5419.87">28488 6599 0,'-13'0'31,"79"106"0,-26-66-15,158 79 0,-79-53-1,146 13 1,-212-65 0,79 25-1,-92-25 1,12-14-1,-12 0 17,79-120-1,-92 81-15,105-160-1,-119 160 1,66-120-1,-39 40 17,0 79-17,-40 27 1,0 0 46</inkml:trace>
  <inkml:trace contextRef="#ctx0" brushRef="#br0" timeOffset="16623.45">15752 8900 0,'0'0'0,"0"-13"62,-278 13-30,-568 0-1,158 0 0,622 0-15,26 0 15,40-13 63</inkml:trace>
  <inkml:trace contextRef="#ctx0" brushRef="#br0" timeOffset="17333.09">14257 8517 0,'0'13'47,"-79"106"-16,26-66-31,13-13 16,-105 79 15,79-1071-16,53 1970 1,79-912 47,159 0-32,39-40 0,-211-66 0,-40 0-15,14 0 31,-14 0-16,0 0 78</inkml:trace>
  <inkml:trace contextRef="#ctx0" brushRef="#br0" timeOffset="18331.34">17841 9191 0,'106'-26'94,"304"-27"-63,-106 0 0,-237 27 1,-54 26-17,212 0 17,0 0-1,-186 0-16,-26-13 17,-13-1 46,-52 14-63</inkml:trace>
  <inkml:trace contextRef="#ctx0" brushRef="#br0" timeOffset="19114.82">18794 8834 0,'-13'0'31,"26"27"1,119 12-1,-79-39 0,26 27 0,-52-27-15,-1 13 0,-13 14 15,1-14 16,-14 0-16,-53 27-15,-40 52 15,53-52 0,27-27 32,0 0-32,0 14-15,0-27 15,-1 0-16</inkml:trace>
  <inkml:trace contextRef="#ctx0" brushRef="#br0" timeOffset="25640.37">3902 8398 0,'66'-26'15,"291"-14"16,357-13 1,-79 53-1,-397 0-31,291 0 31,-146 0 0,-316 0 1</inkml:trace>
  <inkml:trace contextRef="#ctx0" brushRef="#br0" timeOffset="28154.83">1812 9191 0,'145'0'78,"332"14"-47,118 25 0,-291-39-15,-291 0 15</inkml:trace>
  <inkml:trace contextRef="#ctx0" brushRef="#br0" timeOffset="28978.7">4325 9125 0,'0'0'0,"13"0"15,40-13 1,13 0 0,-13 13-1,106 0 1,-93 0 0,119 0-1,-106 0 1,146 0-1,-145 0 1,39 0 0,-106 0-1,0 0 1</inkml:trace>
  <inkml:trace contextRef="#ctx0" brushRef="#br0" timeOffset="34130.94">1772 9787 0,'40'0'62,"277"66"-46,-105-66-1,595 0 1,-596 0 0,199 0-1,-370 0 17</inkml:trace>
  <inkml:trace contextRef="#ctx0" brushRef="#br0" timeOffset="34947.21">4126 9853 0,'14'0'78,"65"0"-62,-13 0-16,13 0 16,41 0-1,-94 0 1,-13 0-1,27 0 17</inkml:trace>
  <inkml:trace contextRef="#ctx0" brushRef="#br0" timeOffset="35827.11">5396 9787 0,'13'0'31,"199"0"1,-133 0-17,186 0 1,26 0 15,-278 0-15,0 0-1,0 0 142,1 0-142,78 0 1,120 0 31,-133-27-47,-26 27 15,-40 0 17</inkml:trace>
  <inkml:trace contextRef="#ctx0" brushRef="#br0" timeOffset="46625.1">4272 10501 0,'13'0'32,"27"0"-1,79 0 0,132-27 0,119 14 1,-105-27-1,-186 40-31,106-39 31,14 12 0,-173 27-31,14 0 16,39 0 0,54 0 15,-1 0 0,-13-13 0,-13 13 1,26-26-1,40 26 0,-132 0 0,-14 0 1,53 0-1,14 0 0,0 0 0,-67 0 1,-13 0-1</inkml:trace>
  <inkml:trace contextRef="#ctx0" brushRef="#br0" timeOffset="47391.04">7684 10316 0,'0'0'0,"106"0"31,53 0 1,-40 13-1,-80-13-31,41 0 31,-41 0 0</inkml:trace>
  <inkml:trace contextRef="#ctx0" brushRef="#br0" timeOffset="48842.84">2619 11307 0,'13'0'47,"278"0"-15,185-991-1,-198 1982 0,-199-991 0,-52 0 1</inkml:trace>
  <inkml:trace contextRef="#ctx0" brushRef="#br0" timeOffset="49803.74">4272 11175 0,'106'0'62,"370"0"-31,66 0 1,-264 0-17,-238 0 17</inkml:trace>
  <inkml:trace contextRef="#ctx0" brushRef="#br0" timeOffset="50709.12">6520 11175 0,'0'0'0,"27"0"16,39 0 31,26 0-16,14 0-15,66 0 15,66 0 0,172 0 0,-172 0 1,-158 0-1,-41 0 0,-12 0 0,12 0 1,-25-13 30</inkml:trace>
  <inkml:trace contextRef="#ctx0" brushRef="#br0" timeOffset="57905.12">3677 11889 0,'119'-13'93,"238"13"-61,-212-13-1,-52-14 0,-67 14-31,1 13 31,13 0-15,-27 0 0</inkml:trace>
  <inkml:trace contextRef="#ctx0" brushRef="#br0" timeOffset="58719.8">6626 11836 0,'318'0'31,"-636"0"-31,979 0 31,-475 0 0,-173 0 94,26 0-93,41 0-1,52 14 0,-39-14 0,-80 0 1</inkml:trace>
  <inkml:trace contextRef="#ctx0" brushRef="#br0" timeOffset="60188.55">1680 12458 0,'0'0'0,"13"13"31,251-13 0,-131 0-15,316 0-1,-92 0 17,-211 13-1,-133-13 0</inkml:trace>
  <inkml:trace contextRef="#ctx0" brushRef="#br0" timeOffset="63517.04">6309 11850 0,'26'0'47,"27"0"-32,132 0 17,40 0-1,-106 0 0,-106 0-15,40 0-1,-40 0 1,54 0 0,-54 0-1,40-14 1,-14 14-1,41-13 1,-67 13 0,0-26 15,-13 12 78,0-52-77,0 13-1,0 1 0,0 38-15,0-39-1,0 27 17,0 13-17,0-40 1,0 26 15,0-12-15,-13 25-1,0 1 32,13-13-16,-14-1 1,14 14 61,-13 0-61,0 13-17,-27-13 1,1-14 0,-41 27-1,67 0 1,-93-13-1,80 13 1,-93-13 0,66 13-1,-40-27 1,-12 14 15,38 13 0,1 0 1,13 0-1,40 0-15,-13 0-1,-14 0 1,14 0-1,12 13 1,-52 1 0,53-1-1,-13-13 1,-27 26 0,53-13 109,0 40-94,0-965 0,0 1983 0,0-1058-15,0 14 0,0-14-1,0-978 1,0 1970-1,0-966 1,0-25 0,13 25-1,0-26 1,-13 1 31,13 12-16,1 1 0,-1 12-15,26-12 15,1-1 0,0-13 1,26 1-1,-13-1 0,26 13 0,-26-26 1,-26 0-17,12 0 17,27 0-1,-52 0 0</inkml:trace>
  <inkml:trace contextRef="#ctx0" brushRef="#br0" timeOffset="74409.08">4312 12537 0,'13'0'78,"304"0"-47,27 0 0,-185 0 0,-133 0 1</inkml:trace>
  <inkml:trace contextRef="#ctx0" brushRef="#br0" timeOffset="74924.73">6507 12537 0,'13'0'63,"291"0"-32,93 0 0,13 0 1,-317 0-1</inkml:trace>
  <inkml:trace contextRef="#ctx0" brushRef="#br0" timeOffset="75863.13">1018 13146 0,'212'66'31,"-424"-132"-31,834 158 31,-238-92 0,-160 0 1,-65 0-1,-106 0 0,-40 0 0,0 0 1</inkml:trace>
  <inkml:trace contextRef="#ctx0" brushRef="#br0" timeOffset="79224.56">4021 13238 0,'26'0'46,"106"0"-14,14 0-1,-40-26-15,224 12 15,-26 14 0,-79 0 0,-119 0-15,26 0 0,67 0 15,12 0 0,-118 0-15,105 0 15,-184 0-15,38-13-16,41 13 15,39 0 1,106 0 15,-185 0-15,93-13-1,26-13 17,-106 26-17,13 0 16,-52 0-15,-1 0 15,14 0 1,-14-14-1,14 1 0,-27 13-15,14-13 15,-14 13-15,0-13-1,-13-992 16,13 1970 1,27-1044-1,-14 39 0,-26 14-31,14-1 31,12-52 1,-26 66-32,0-1 15,13-25 17,-13 25-17,0-12 1,0 13 15,0-1 0,0 1 1,0 0 30,-26-27-15,-40 40-31,-212-13 15,40 13 0,106-13 0,-67 13 1,-92 0-1,80 0 0,39 0 0,0 0 1,92 0-17,-118 0 16,-53 0 1,39 0-1,1 0 0,-1 0 0,66 0 1,1 0-1,52 0-15,-39 0 15,40 0 0,25 0 0,54 0 1,0 0 61,0 66-61,13 53-1,0-13 0,0-66-15,0-1-1,0-26 1,-27 27 0,27 0 15,0-1 0,0-25 16,0 25-16,13-39-15,27 27-1,53 12 17,-54-25-17,1-1 1,0-978 15,-27 1943-15,27-938-1,65-40 17,-91 0-17,52 0 1,79 0 15,-65 0-15,65 0-1,-92 0 17</inkml:trace>
  <inkml:trace contextRef="#ctx0" brushRef="#br0" timeOffset="90797.81">2315 13860 0,'13'0'47,"212"0"-16,92 26-16,384 14 17,-318 39-1,-250-79 0</inkml:trace>
  <inkml:trace contextRef="#ctx0" brushRef="#br0" timeOffset="91313.41">5621 13846 0,'0'0'16,"291"0"-1,-132 0-15,317 0 32,-66 0-1,-357 0 0</inkml:trace>
  <inkml:trace contextRef="#ctx0" brushRef="#br0" timeOffset="92066.87">3015 14653 0,'14'0'31,"581"0"1,-145 0-17,26 0 1,158 0 15,-541 0 0</inkml:trace>
  <inkml:trace contextRef="#ctx1" brushRef="#br0">9594 13544 2248 0,'0'0'30'0,"0"0"-5"0,0 0 7 0,0 0 7 16,-17 0 11-16,17 0 10 0,0 0 9 0,0 0-6 15,0 0 10-15,0 0 4 0,0 0-1 0,0 0-3 0,0 0-3 16,0 0 2-16,0 0-1 0,0 0 7 0,0 0-12 16,0 0-5-16,0 0 0 0,0 0 0 0,2 36-8 15,-2-36-10-15,0 0-6 0,0 0-6 0,0 0 1 0,0 0-4 16,0 0-4-16,0 0-5 0,-2 58-1 0,2-58 1 15,0 0-2-15,0 0 8 0,0 0-8 16,-10 86 0-16,10-86 0 16,0 0-1-16,-30 229 0 15,28-216-13-15,1 1 2 0,-1-5-5 16,2 2 4-16,0-3 3 0,0-1-6 0,0 0 2 16,0-4 4-16,0-1-6 0,0 2 4 0,2-3 7 0,-2-2-7 15,1 1 4-15,-1-4 0 0,3 2-3 16,-1-3-1-16,1 1 6 0,3-4-5 0,0 0-8 0,-1-3 7 15,2 0-5-15,3-2 4 0,-3 1-2 0,3-2-2 16,-1 0-2-16,0-1-2 0,-1-1 4 0,2 3-2 16,-4-3-2-16,2 4 8 0,-2-3-7 0,2 3 7 15,-3-1-7-15,-1 4 4 0,1 2-4 0,-1 0 5 16,-3 2 6-16,2 1-8 0,-3 1 2 0,-3 1-4 0,3 1 2 16,0 0-1-16,0 1 8 0,0 0-3 0,-1 0-12 15,1 0 6-15,-2 0 4 0,0 0-4 0,1 0 3 16,-3 0-5-16,2 1-6 0,2 0 1 0,-2 1 3 15,2-1-6-15,-1 1-6 0,1 0 0 0,-2-1-8 0,2 1-6 16,0 1-4-16,0-2-23 0,2-1-2 0,-1 0-19 16,-1-1-17-16,0-2-25 0,2 1-23 0,-2-3-35 15,-2-2-32-15,1 0-21 0,-1 3-14 0,-1-1-86 0</inkml:trace>
  <inkml:trace contextRef="#ctx1" brushRef="#br0" timeOffset="2498.94">5446 17245 2435 0,'-10'-39'42'0,"10"39"11"0,0 0 0 0,0 0 12 0,0 0 4 0,0 0 6 0,0 0 2 15,0 0-11-15,-8-40-19 0,8 40-13 0,0 0 5 16,0 0-6-16,0 0 9 0,0 0 7 0,0 0 8 15,0 0 4-15,0 0 0 0,0 0 3 0,0 0-2 16,0 0 0-16,0 0-8 0,0 0-9 0,0 0-6 0,0 0 4 16,5 90-3-16,-5-90-6 0,0 0 3 0,0 0-2 15,0 0 1-15,0 0-5 0,10 303-1 0,-14-265-5 0,1-1 3 16,0 4 1-16,-2-6-5 0,-3 3 1 0,-1-1-1 0,1 1 4 16,-2 2-1-16,1-2 1 0,1 1-3 0,-3-3-3 0,1 5 2 15,1-4-9-15,-1 0-2 0,1-3 0 0,-2-3-7 16,5 2-3-16,-1-4 0 0,-5-2 0 0,4-1-5 0,0 0 7 15,1-3-2-15,1-1-3 0,0 1 4 0,0-6-3 0,-1 2-4 16,4-3-3-16,0-3 0 0,0 0-6 0,1-4-6 16,-1-1-6-16,3-3-6 0,0-5 2 0,0 0 3 0,0 0-3 15,0 0-7-15,0 0-2 0,0 0 7 0,0 0 6 0,0 0 4 16,0 0 2-16,17 3-8 0,-17-3 0 0,0 0 9 16,0 0-4-16,0 0 2 0,111-22-6 0,-89 16 3 0,5 1 2 15,3 1 8-15,-3 1 4 0,0-1-1 0,-4 0 7 0,11 1-2 16,-4-1 4-16,8 2-1 0,0 0 1 0,9 2-2 15,2-3-1-15,10 1 3 0,7 0-1 0,1 2 3 0,5-1 0 16,3 0 1-16,5-1-1 0,-2 1 6 0,7-2-3 0,2 1 6 16,3 0-3-16,2-1 1 0,-1 0 3 15,-3 0-1-15,2 1-6 0,5-2-2 0,-2 2 3 0,2-1-8 0,-3-1 4 16,0 0-2-16,1 0-3 0,2 1 6 0,-2-3 3 16,-8 4-1-16,-1-3 2 0,-6 1 0 0,1-1 5 0,-10 2 1 15,1-2 2-15,-7 0-3 0,-3 0 6 0,0 1-3 16,-9-1-5-16,-8 3 0 0,-8-2-4 0,0 2 4 0,-5-2-9 15,-5 3 0-15,-7-2-7 0,-3 0 9 0,-3 3 2 16,-1-2 2-16,-1 2 2 0,-4-3-11 0,-4 3 11 0,-4-2-1 16,0 0 2-16,-2 1-3 0,-1-2-2 0,0 0-3 15,-1 0-2-15,1 1 3 0,0-1 2 0,-2-2-8 0,0 0 4 16,1 1-3-16,3-2-3 0,0-3 2 0,-1 0 3 0,1-3-12 16,6 3-16-16,-3-6 0 0,0-3-9 0,4-1-9 15,-1-1-9-15,0-7-7 0,3 0-10 0,1-2 9 0,2-3 1 16,-1-1 11-16,3-2-1 0,-6 7 13 0,7-3 14 0,-7 4 2 15,3-3 6-15,-3 3 6 0,1-2 4 0,-4 3-1 16,-1-4 10-16,-1-1-7 0,-1-1-1 0,-1 1 5 16,0-3 2-16,-5 3-1 0,2-2 4 0,0-1-2 0,-1 2-6 15,-5-2 2-15,5 1 0 0,-4-2-1 0,2 2 3 16,-1-5-2-16,2 4 4 0,-1-4-3 0,0 3-2 0,1-1 3 16,-1 4 3-16,6-2-5 0,-1 2-3 0,0 2 5 15,-1 4-4-15,4 1 9 0,0 4 6 0,2 2 2 16,-2 0-2-16,0 3 8 0,0 3 4 0,2 2 2 0,-2 0 6 15,1 2-3-15,-2 2 0 0,1 0 2 0,0 1 1 0,1 2-3 16,-2-1 0-16,1 3-4 0,-2 0-3 0,0-1-2 16,2 2-4-16,-1-1-2 0,1 2 0 0,-2-1-1 0,2 1-6 15,0 0 2-15,0-2-5 0,-3 2 4 0,3-1-7 16,0 0 2-16,0 0-1 0,0-2-2 0,0 0 3 0,0 1-2 16,-2-3-2-16,2 3 1 0,0-2-1 0,0-2 4 15,-4 1-6-15,1 1-1 0,-2 1 4 0,0-2-4 16,-3 1 5-16,-2 1-4 0,-5-1 6 0,-5 3-6 0,2 1 3 15,-9 0 0-15,-1 1-1 0,-4 2 2 0,-3-1-2 16,-7 3 1-16,1 1-3 0,-6 1 2 0,-6 0 2 0,-4 1-1 16,-3-1-2-16,-7 2 0 0,-1 1 2 0,-6 0 0 15,-2-2 4-15,-3 3-6 0,-2-2 5 0,-1 4 1 0,-4-3-1 16,9 1 0-16,-3 0-4 0,-1 3 2 0,2-1-5 16,1 0 8-16,1-2-7 0,1 0-1 0,5 2 4 0,-5-4-2 15,5-1 6-15,3 2-7 0,3-2 7 0,8 1-4 16,0-4 2-16,5 2 2 0,0-1-3 0,9-1 0 15,0 0-2-15,6-2 6 0,4 0-6 0,1-3 4 0,5 3-5 16,3-3 1-16,5 0 2 0,3 0 0 0,2 0-1 16,1-3-4-16,6 3-3 0,0 0-3 0,1-2-1 0,4 2 0 15,1-1-8-15,-1 1-2 0,2-2 6 0,2 2 3 16,-2-1 3-16,0-1-8 0,1 2 14 0,1-2-6 0,-2 1 9 16,0 1-5-16,-2 0-6 0,-1-1-7 0,1 1 2 0,-1 0 9 15,0 0-14-15,-4 0 10 0,0 0-2 0,-1 1 3 16,0 0 4-16,-1 1 7 0,1 0-6 0,-5-1 3 15,2 2 3-15,-2-1-6 0,-2 1 0 0,0-1 5 0,0 1-4 16,-3 0 0-16,-1 0 3 0,-2 0 0 0,1 2-2 16,0-3-4-16,2 2 7 0,-1 0-2 0,5 1-6 0,-3-3-1 15,2 2 0-15,1-1 1 0,1 2 1 0,3-2 9 16,-5 1-8-16,4-1-1 0,-3 0 10 0,4-1 1 0,2 2 1 16,-1-1 1-16,4-3 3 0,-1 2-3 0,4 0 1 15,-1-2 1-15,1 0-1 0,2 0-3 0,0 1 6 0,0-1-2 0,0 3-4 16,0-3 3-16,0 2 1 0,0-1 3 15,2 0-5-15,0 2 5 0,-1-2-9 0,-2 2 1 0,1-3 1 16,0 3 1-16,-2-2-1 0,2 0-3 0,-2 2 5 0,-1 0-5 16,-1-2 0-16,2 0 0 0,-4 4 0 0,1-5-2 15,0 3-1-15,-3 0 1 0,1 0 2 0,-3-1-4 0,2 0 7 16,0-1-3-16,-3 3-1 0,-2-3 2 0,3 2-2 16,-2 0 2-16,1-1-5 0,0 0 7 0,0 2-3 0,0-4 1 15,3 3-4-15,0 1 3 0,0-3 0 0,5 0-1 16,-2 1 2-16,-1-1-2 0,5 1 2 0,-1-2-3 0,2 0 2 15,0 0-4-15,0 0 0 0,2-2-5 0,-2 1-2 0,1 1 1 16,2-2-4-16,0 4 0 0,0-4-8 0,-1 2-4 16,3 0-6-16,0 0-27 0,1 2-21 0,-3-2-42 0,3 4-51 15,-6-4-65-15,0 0-74 0</inkml:trace>
  <inkml:trace contextRef="#ctx1" brushRef="#br0" timeOffset="3262.5">5806 17549 1672 0,'0'0'19'0,"0"0"16"0,0 0 17 0,0 0 24 16,0 0 17-16,0 0 15 0,0 0 19 0,-11 18 9 0,11-18-12 16,0 0-5-16,0 0-8 0,0 0-15 0,0 0-6 15,0 0-15-15,0 0-7 0,0 0 9 0,0 0 0 16,0 0-8-16,0 0 2 0,0 0-1 0,0 0-4 0,0 0 6 16,0 0-8-16,-2 68-15 0,2-68-5 0,0 0 3 0,0 0-7 15,0 0 0-15,0 0-5 0,0 0-7 0,0 0 0 16,5 102-4-16,-5-102 2 0,0 0-2 0,0 0-5 0,0 0 2 15,8 110-7 1,2 19-15-16,-8-118-1 0,-2-4 0 0,1 0-3 16,2 0 7-16,-3-4-10 0,1-1 3 0,-1 1-5 0,0-2-2 15,0-1-4-15,0-1-5 0,0-2-3 0,0 1-11 16,0-1 4-16,0-4-4 0,-4 0 1 0,4-2 0 0,-1-2 3 16,-1-4 5-16,0-1 8 0,-1-2 3 0,0-2 7 15,0 2 8-15,1-3-8 0,-3 5 6 0,2-8 1 0,0 4 5 16,-3-6-7-16,1 6 4 0,2-7-2 0,0 0-2 15,-1-1 6-15,4-2-2 0,-3 3-1 0,3 0 0 16,0 6 5-16,3-1 1 0,1 0 5 0,-1 5-1 0,3 0 6 16,3 4-1-16,-1 2 5 0,2-1-8 0,4 7 6 0,-3-2 1 15,5 3-3-15,-2 1-2 0,3 3-1 0,-2 3 1 16,2 1-3-16,-1 3 7 0,1 2-3 0,-4 2-5 16,0 2 3-16,3 0 0 0,-5 3 0 0,0 1 0 0,-3 1 2 15,-2-2-4-15,1 3 4 0,-6-3-5 0,1 3 5 0,-5-2-1 16,-1 1 5-16,-4-3-7 0,-3 2 1 0,-1-4-6 15,-1 1-4-15,-4 0 8 0,1-1-12 0,-2-4 3 16,-1 2-2-16,5-3-3 0,1 2-8 0,1-3-7 0,1-3-17 16,4 4-32-16,1-6-21 0,2-2-40 0,5 0-45 15,-6-2-39-15,2 0-42 0,3 4-27 0,7-8-10 0,-7 4-85 16</inkml:trace>
  <inkml:trace contextRef="#ctx1" brushRef="#br0" timeOffset="3561.46">6222 18008 2694 0,'-3'0'15'0,"3"0"19"0,0-3 20 0,3-1-1 0,-3 4 7 0,5-7-1 0,-2 5 8 15,3 0 8-15,2 1 0 0,0-1-12 0,0 2-12 16,2-2 10-16,1 2 5 0,1-1 14 0,1 1-3 0,-1-1 4 16,1 1-5-16,-2 0 0 0,3 0-5 0,-1 1-1 15,-2 0-6-15,2 1-7 0,-2 0-7 0,-2 1-11 0,-1-2-15 16,0 0-1-16,-1 3-1 0,0-3-8 0,-2-1-8 16,0 0-4-16,-2 2-2 0,0 0-4 0,2 0-13 0,0-2-7 15,-1-2-22-15,-2 0-30 0,3 0-37 0,0 1-58 0,-5-4-65 16,-4 2-63-16,4-4-67 0,-5 3-108 0</inkml:trace>
  <inkml:trace contextRef="#ctx1" brushRef="#br0" timeOffset="4097.62">6855 17578 2791 0,'-2'-12'24'0,"2"2"18"0,0 3 7 0,5-4 6 0,-4 2 9 16,4 0 14-16,0-2 6 0,2 7-2 0,-2-7-18 16,-1 6-7-16,-1-3-2 0,-3 1 8 0,0 0-7 15,0 2-9-15,-3-1 4 0,-1 0 9 0,1 3-10 0,-1-4-4 16,-3 7-10-16,1-2-14 0,0 2 1 0,-4 0-2 15,-4 2-10-15,1-2-6 0,-6 7 0 0,1-4 4 0,-2 3 5 16,0-3 1-16,1 5-2 0,1-1 1 0,-2 1 0 16,7-1-7-16,-1 2 11 0,3-2-14 0,3 2-3 0,0-1 4 15,2 2-5-15,6-4 4 0,0 5 4 0,0-4 12 16,6 4-3-16,2-3 4 0,2 1 5 0,2-2-2 0,2 2 0 16,2-3 2-16,2 3-12 0,2-4 0 0,1 2 1 15,-1 1-5-15,2-3-5 0,-1 1-2 0,1 1 2 0,-1-3-8 16,0 3 15-16,-3-1-16 0,-1-1 0 0,-4 0 1 15,-3 3 3-15,-1 1 3 0,-1-5-6 0,-5 5 1 0,-1-1-5 16,-4 0 3-16,1 3 3 0,-6 0 1 0,-1-2-1 16,-4 5-4-16,-1-3 7 0,-4 3-2 0,-1-6-6 15,-2 1 9-15,-1-3-10 0,-1 1 2 0,-2-5 0 0,4 1 0 16,-4-3-4-16,5 0 0 0,0 0-5 0,3 1-14 16,1-1-2-16,3 0-18 0,0 0-12 0,1 0-21 0,4-5-15 15,1 4-26-15,0-5-7 0,3-8-28 0,-2 5-30 16,2-3-22-16,1-2-18 0,2 3-12 0,3-5-11 0,2 3-56 15</inkml:trace>
  <inkml:trace contextRef="#ctx1" brushRef="#br0" timeOffset="4516.95">7044 17519 2764 0,'-4'1'23'0,"-1"1"22"0,-1 0 21 0,6 1 18 0,-3-6 20 16,3 6 11-16,0-3 17 0,0 5 17 0,-4-4-14 15,6 1 3-15,-2 0-2 0,-2-4-8 0,4 7-13 0,-4-4 6 16,2 9-10-16,-1-2-1 0,2 3-17 0,-2 2-14 0,1 1-24 16,0 4-3-16,-2-4-6 0,2 5-9 0,0-4-12 15,0 4-16-15,0-4 9 0,0 3-6 0,0-2 1 16,0 3-2-16,0-5-3 0,0 1-10 0,0-1 8 0,0-3-4 16,0-1-2-16,0-5 1 0,0 2-4 0,-1-5-5 15,1 2-4-15,0-4 4 0,0 0-7 0,0 0 3 0,0 0-3 16,0 0-23-16,1 0-2 0,1-1-8 0,-2-3 4 0,0-6-9 15,3 3 7-15,-3-7-3 0,0 3 5 0,2-8 16 16,-1 4 10-16,1-5 8 0,7 2 2 0,-6-1 7 16,2-3-3-16,0 3 2 0,1-5 1 0,0 1 5 0,-3-1-5 15,2-2 1-15,-2-1-4 0,2 3 4 0,0 1 1 16,0 0-1-16,4 4-1 0,-3 4-5 0,1 2 5 0,1 4 5 16,1 0 3-16,-1 7-1 0,3-1 2 0,-2 6 5 15,1 1 4-15,-2 5 9 0,0-2 5 0,1 6 2 0,-1 1 3 16,-1 3 1-16,-1 0-5 0,3 4-1 0,-1 1-5 15,-1 0-4-15,1 2-6 0,-1-2-7 0,1 2-2 0,-3-1-6 16,0 1 7-16,0-1-5 0,1-4-4 0,0-1-20 16,-3 0-20-16,4-7-10 0,-4 5-38 0,8-6-41 15,-8-1-43-15,3 1-54 0,-4-3-45 0,-2 1-44 0,-8-2-22 16,6 3-48-16,-3-7-37 0</inkml:trace>
  <inkml:trace contextRef="#ctx1" brushRef="#br0" timeOffset="5153.38">7082 17610 2729 0,'-12'1'11'0,"5"-1"30"0,-4 5 15 15,13-5 16-15,-2 4 18 0,0-4 2 0,5 4 4 0,-1-4 5 16,4 5-8-16,-5-7-30 0,4 4-14 0,-2-4-14 16,7 2-20-16,-4-3-5 0,5 0-12 0,4 0-7 0,-4 0-18 15,7-1-20-15,-7-5-17 0,11 7-30 0,-10-9-21 16,2 10-19-16,-2-7-10 0,-1 3-15 0,1 3-8 0,-2-4 20 15,5 5 8-15,-4-5 32 0,4 8 21 0,-2-9 21 16,3 6 16-16,-3-6 18 0,-3 1 29 0,-2 1 19 0,-2-4 26 16,-1 2 18-16,-6-5 18 0,4 7 23 0,-5-6 14 15,5 5 29-15,-5-2 0 0,4 3-2 0,-4 3-3 0,0-3-1 16,-1 4 0-16,-4-5-7 0,2 5 2 0,-3-3-14 16,3 0 2-16,-4 1 7 0,4-4-11 0,1 7-5 0,1-5-18 15,2 8-6-15,-5-3 1 0,8 2 1 0,-5 5-6 16,1-4-14-16,-5 9 1 0,4-6-14 0,-1 11 15 15,1-7-14-15,-1 9 10 0,0-6-10 0,2 7 2 0,-3-4-3 16,6 4-5-16,-6-3 4 0,6 3-12 0,-3-3 4 16,0 2-24-16,0-4-2 0,4 3-5 0,-3-3-4 0,1 1-5 15,-1-2 2-15,4 0-4 0,-4 0 3 0,1-4-6 0,0 3-2 16,-1-5-5-16,2 0-3 0,-1-5 9 0,1 5-6 16,-1-6-3-16,-1 0-3 0,-1-1 2 0,4-1-3 0,-3 0-3 15,1 0 1-15,-1 0-5 0,1-4-4 0,-2 1-4 16,4-1-20-16,-4-1-1 0,2-3-3 0,0-3 7 15,-2-1-1-15,0-3 2 0,0-1 2 0,-2-5 4 0,0 2 23 16,-4-5 1-16,2 0 4 0,0-3-4 0,0 2 10 0,-3-4-6 16,2 2 4-16,1-2-1 0,2 1 4 0,1 1-6 15,2 3 7-15,1 0 7 0,2 2-16 0,3 3 11 16,1 5-3-16,1 3 12 0,2-1-5 0,0 10 11 0,1-5-9 16,0 7 20-16,-1 1 17 0,3 5-10 0,-1-4 8 15,1 10-2-15,-3-5 2 0,2 4 0 0,-1 2 7 0,1 0-22 16,-3 3-5-16,1-1 7 0,-5 1 0 0,2-2 1 15,-3 3 1-15,-1-2 2 0,-4 1 3 0,-4-5 13 0,1 2 6 16,0-2 6-16,-4 2-16 0,-3-5 3 0,0 2-6 16,0-1-6-16,-1-4-10 0,-3 3-11 0,3-3-8 0,-3-2-15 15,1 2 6-15,0-2-18 0,-1-3-24 0,0 3-29 16,1-6-59-16,5-5-59 0,7 2-80 0,1 0-87 16,-2-1-85-16,-6 5-85 0,11-7-87 0</inkml:trace>
  <inkml:trace contextRef="#ctx1" brushRef="#br0" timeOffset="6590.65">8129 17026 1823 0,'0'0'26'0,"0"0"21"16,13-31 22-16,-13 31 22 0,0 0 28 0,0 0 12 0,0 0 27 15,0 0 9-15,0 0-11 0,0 0-3 0,22-55-13 16,-22 55-13-16,0 0-15 0,0 0-6 0,0 0-20 16,0 0-1-16,0 0-1 0,0 0-10 0,0 0-5 0,0 0-8 15,0 0-8-15,0 0-5 0,0 0 3 0,0 0-6 16,0 0-9-16,0 0-5 0,-15 33 5 0,15-33-8 0,-28 67 2 15,19-48-7-15,-1-1-3 0,-1 1-3 0,2 0 1 16,-4 0-12-16,3-2-3 0,-3-1 11 0,1 0-15 0,-2-1 10 16,1-1-5-16,2 0-5 0,-3-3 2 0,5 2 0 15,-4-5 2-15,2 1-8 0,1-4 8 0,4 1-3 0,-3-2-1 16,2-1 6-16,1-2-5 0,3-1 7 0,-1 0-3 16,3-4 3-16,-1 2-7 0,-2-1-5 0,7-4 1 15,-3 0-2-15,1-2-1 0,1 0 1 0,-1 0-7 16,3-2 1-16,-1 2 8 0,2-5 2 0,-2 2 1 0,3-1 1 15,0 2-6-15,-1-1 1 0,2 1 7 0,-1-4 0 0,-1 4-3 16,0-1 0-16,2 3-3 0,-2-1 3 0,1 3-2 16,-1 1 1-16,3 1 5 0,-2 2-4 0,1 1 8 0,-1 1 8 15,0 4 2-15,1 0 0 0,0 2 6 0,0 1 7 16,-1 3-7-16,-1 3 6 0,4 0 7 0,-2 4-1 0,-1-1 8 16,1 1 1-16,-1 2-2 0,3-1-5 0,-1-1 3 15,0 0-5-15,0 1-12 0,0-2-6 0,-2-1-14 0,1-1 0 16,-1 0-5-16,1-2-13 0,0-1-27 0,-1 0-15 15,2-6-38-15,-3 3-48 0,6 0-65 0,-5-2-77 0,-4 6-80 16,0-5-76-16</inkml:trace>
  <inkml:trace contextRef="#ctx1" brushRef="#br0" timeOffset="7501.84">8031 17591 2366 0,'-2'-2'29'0,"2"2"26"0,0-1 28 0,0-3 14 0,2 4 17 16,0 2 15-16,-6-2 7 0,4 3 6 0,0-4-25 15,0 6-25-15,0-5-23 0,0 4-9 0,-3-4-11 16,3 2-9-16,0 1 2 0,3-3-5 0,-3 6-1 0,0 2 4 16,0 0 0-16,0-1-1 0,0 5-7 0,0-12-4 15,0 0-3-15,0 0-1 0,0 0 0 0,0 0-8 0,0 0 3 16,0 0-3-16,0 0 2 0,2 54-6 0,-2-54 6 16,0 0-1-16,-2 60-11 15,-1-24 11 16,3-36-25-15,0 0 27 0,-11-60-9-1,-15-91-5 17,26 151-21-17,7-68 3-15,30-11 14 16,-28 75 4-16,-1 4 0 0,3-2 4 15,0 2-5-15,-1 0 1 0,1 2-4 0,-2 2 4 16,1-1-2-16,-1-1-2 0,-1 5-2 0,-1-2 2 16,-1 1 0-16,-6-6 19 0,0 0-4 15,3 29-15 1,-33 35 4 0,27-60-2-16,-2-3-5 15,0 2 0-15,5-3 18 0,0 0 2 31,0 0-19-15,2-12-16 0,4 9 17-16,-1 0 5 0,6 2-2 15,-3-1 7-15,3 0-5 0,-2 2 7 0,3 0-2 0,-3-1 6 16,2 2-5-16,2 0-2 0,-3 0 0 0,0 1 1 16,-3 1-5-16,-1 0 7 0,2 0-2 0,-2 3-4 0,-1-2-1 15,-4 0-1-15,3 2 10 0,-3-2-2 0,-1 1-3 16,-1-1 2-16,-1 0 1 0,-3 1-9 0,0-2 11 0,-2 2-8 15,-1-2 0-15,-2 5-4 0,0-2 7 0,-2-2-11 0,1 0-7 16,-3 1 1-16,4 0-11 0,-3-2-15 0,1 3-15 16,-1-5-15-16,1 6-36 0,2-7-24 0,-1 5-52 15,-1-4-52-15,-1 8-60 0,-3-9-58 0,5 9-122 0</inkml:trace>
  <inkml:trace contextRef="#ctx1" brushRef="#br0" timeOffset="7576.07">8069 17739 115 0,'7'16'0'0,"-1"5"3"0,-2-10-5 0,3 8 9 0,-4-5 1 0</inkml:trace>
  <inkml:trace contextRef="#ctx1" brushRef="#br0" timeOffset="8015.51">8003 17957 2417 0,'-5'-3'27'0,"3"1"17"0,-1-1 34 0,3 3 13 0,-3-1 23 0,0 1 14 0,0 0 11 15,3 0 11-15,0 0-24 0,-2 1-11 0,2-2-26 16,-1 0-10-16,2 1-6 0,1 0-12 0,-1 0 2 0,3 0-3 16,0 1-5-16,1 3 0 0,0 0 6 0,4 2 1 15,-4 0-7-15,4 2 0 0,-4 1-15 0,3-1 4 0,-5 2-1 0,5 0-3 16,-2 2-13-16,-1-1-1 0,0 0-13 15,-2-2 0-15,0 4-3 0,2-4-6 0,-2 1 4 0,-1 0-5 16,2 0 1-16,-4-2-3 0,0 0 3 0,0 0-1 0,0 2 2 16,0-5 0-16,0 0 0 0,-4 2-1 0,2-4-1 0,1 1 5 15,-2-1 2-15,-1-2 2 0,1 0-2 0,-2-1 2 16,0 0 3-16,2 0 2 0,-1 0 7 0,-1-1-3 0,0-2 3 16,2 0 4-16,0-1 0 0,0-2 0 0,-1-1-3 15,1-2 2-15,3-2-4 0,-4 1 7 0,2-6-9 0,2 5 8 16,0-3-9-16,2-2-1 0,2 2 2 0,1 0-2 15,1-1-6-15,3 1-3 0,1 1 5 0,-2 2-11 0,4 0 5 16,1 2-2-16,-3 2 17 0,1 2 4 0,2-2 1 16,-4 5 1-16,1-2-13 0,2 3 4 0,-4 1-2 0,-1 0-17 15,-1 1-33-15,0 1-28 0,-1 1-34 0,-2-1-56 0,0-2-66 16,2 2-71-16,-8 3-103 0,-5 3-77 0</inkml:trace>
  <inkml:trace contextRef="#ctx1" brushRef="#br0" timeOffset="8075.31">8003 18018 248 0</inkml:trace>
  <inkml:trace contextRef="#ctx1" brushRef="#br0" timeOffset="10857.18">1067 15786 1927 0,'2'-5'8'0,"-2"5"10"0,4-6 15 0,-4 4 17 15,2-5 13-15,-1 4 13 0,4-5 6 0,-3 0 17 16,-4 1 2-16,4-4-2 0,-6 8-9 0,8-5-2 0,-6 5 4 16,5 1-10-16,-3-3-2 0,2 5-7 0,1 0-2 0,-3 0 3 15,3 0-4-15,-4 1-10 0,6-1-15 16,-5 3-2-16,3-2 11 0,-3 1-4 0,4 1 3 0,-4 2 1 16,5 0 5-16,-2 3-1 0,2 3 13 0,-2 1-2 0,4 4-10 15,-1 1-3-15,-2 6-4 0,4-1 0 0,-6 7 1 16,6-1 1-16,-8 5-11 0,8 0-1 0,-4 4 0 0,3 4-3 15,-4-3-2-15,5 2-12 0,0 3-4 0,0 0-11 0,-2 2 2 16,-1-1 1-16,6-3-8 0,-3 4 4 0,1-6-8 16,-6 8 2-16,1-10-8 0,-1 4 7 0,2-3-4 0,1 2 0 15,-6-2 5-15,0-1-9 0,0-3 8 0,0 0-6 0,0-5 8 16,0 0-2-16,0-2-1 0,0-3 0 0,0 0 2 0,0-6 7 16,-2 1-8-16,-4-4 4 0,-2 0-3 0,3-4-5 0,-4-2 8 15,1-2-10-15,-27 7 8 0,34-17-4 16,-3 3-2-16,3-2-2 0,-1-1 3 0,2 1 1 15,0-1-4-15,0 2 0 0,0-2 0 0,0 1 2 0,2 0-2 0,3 1-2 16,5-1 4-16,-3 0-2 0,-1 0-4 0,2 0 11 0,8 2-6 16,-5-3 4-16,11 1 1 0,-3 2-2 0,5-2 2 15,6 2-3-15,5-4 6 0,6 2-9 0,1 0 1 0,5-1-7 16,3-1 0-16,4 0 3 0,1 1-10 0,4-3 2 0,5 1 2 16,1 3 2-16,5-3 15 0,3 1 1 0,6-1 2 0,0 0 2 15,6 0 4-15,5 1 3 0,4-1-7 0,-1-3 0 0,10 3-11 16,2-1 1-16,3-2 4 0,1 3-5 0,0-1 4 0,2 2-4 15,-2 0 5-15,-3-1 2 0,-6 2-2 0,-4-1 2 16,-9 2-6-16,0-1 1 0,-9 0 4 0,-4 2 0 0,-8-2 2 16,-10 3-3-16,1-3 8 0,-10 3-5 0,-1 0 12 0,-5 0-4 15,-5 0-4-15,-9 3-2 0,-1-3-1 0,-4 1 2 16,-2 1-1-16,-10-2-4 0,0 1 1 0,-5 0 5 16,-3 1-4-16,1-1 13 0,-3-1-3 0,-3 2-2 0,3-1-2 15,0-1 3-15,0 0-8 0,0 0-2 0,0 0 4 0,0-1-6 16,0-1 0-16,0 2-5 0,0-1 10 0,3-1-5 0,-3 1-2 15,0-2 5-15,2-1-5 0,-2 2 2 0,0-5-6 16,1 1 6-16,-1-2-9 0,0 2 5 0,-1-4 9 16,1 1-13-16,-2-4 3 0,2 0-6 0,-3 2 7 0,0-2 3 15,-1-5-4-15,-3 3 1 0,2 2-11 0,-3-5 13 0,3 2-12 16,-5-3 6-16,3-4-14 0,-1 0-11 0,-2-1 1 16,3-3 0-16,-3 2 4 0,1-6-7 0,-4 2 9 0,4-5 0 15,-3 3 8-15,0-6 3 0,-2 1 10 0,1-5-2 16,-3-3-3-16,7 1 5 0,-5-2-2 0,7-1 0 15,-5-5-1-15,4 4 4 0,0-1-9 0,3 0 5 0,2 0-1 16,-2 2-2-16,-1 0-5 0,3 3 1 0,1-2 3 0,2 6 3 16,2 1-3-16,-1 5-2 0,4-2 3 0,-1 7-1 15,1 0 9-15,0 6 0 0,-2 1-3 0,1 5 1 0,-1 0 1 16,0 2-2-16,0 3 1 0,-3 0 3 0,6 3-3 16,-3 0-1-16,2 0 3 0,-2 3-3 0,2 0 0 0,0 3 6 15,-2-1 4-15,2 2-4 0,-4-2 1 0,-1 3 1 16,2 0 3-16,-2 3-2 0,-2-3 3 0,-2 1 0 0,2 0-6 15,-1 1-1-15,0-2 1 0,0 1-3 0,-2-1 2 16,3 0-3-16,-3 0 2 0,4 0-10 0,-5-1 7 0,4-1 3 16,2 1-5-16,0 1 5 0,-3-1-3 0,3 1 1 15,0-3-5-15,0 1 12 0,0 0-6 0,0 2-6 0,0-1 4 16,0 1 0-16,0 0 4 0,0 0-2 0,-3-2-2 16,0 2 0-16,-4-3 2 0,2 3 2 0,-4 0 5 0,0 0-12 15,-4-2-1-15,-3 2 5 0,-2 2-1 0,-5-2 2 16,-1 3-4-16,-6-1 2 0,-3-2 0 0,-7 3 3 15,-4-1 3-15,-3 1-8 0,-7-1 7 0,-3 1-7 0,-6-2 5 16,-4 4-1-16,-2-2-5 0,-10-1 5 0,-1 3 0 0,-5-1 0 16,-3 1 6-16,-6 0-3 0,4 0 5 0,2 2-4 0,0-2-3 15,3-1 1-15,-2 2-6 0,7-1 8 0,4 0-9 16,3-1 3-16,-3 1-6 0,3 0 1 0,0-2 13 0,4 2-8 16,1-1 5-16,3-2-4 0,2 3-1 0,3-2 6 15,3-1-1-15,5 1 3 0,1 2-4 0,7-4 2 0,3 1 3 16,3 2 0-16,8-2-7 0,3-1 2 0,5 0 1 0,4-1-5 15,4 0-3-15,5 1 5 0,-1-1-6 0,5-1 2 0,5 1 4 16,-1 0-13-16,-2 0 3 0,3-1-7 0,0 1-1 16,0 0-4-16,-2-1 3 0,2 2-5 0,-3-1 1 0,0 1 9 15,1 2-5-15,-3 0 7 0,1 2 8 0,-3 2-4 0,0-3 0 16,-3 6 6-16,2-4-2 0,0 4-1 0,-3-2 1 16,-2 0 3-16,1 1-2 0,2-2 3 0,-1 0-5 0,0 0 1 15,2-1 4-15,2 0-5 0,-2-1 5 0,1-1-2 0,5-1-1 16,-2 1 3-16,2 0 2 0,1-1-4 0,-1 0-4 0,3 0 10 15,0 1-9-15,-3-1 2 0,1 0-8 0,2 0 3 0,-1-3-1 16,-1 2 3-16,2-1-1 0,-3 1-9 0,3-1 10 16,-1 1-6-16,1-1 4 0,-2 1-2 0,2-1 0 0,0 1 0 0,0 0 1 15,0-2 1-15,0 3-8 0,-3-3 12 0,3 2-2 16,0-2-1-16,0 0 0 0,0 0-1 0,0 0 6 0,-2 0-4 16,2 0 4-16,0 0-4 0,0 0 5 0,2 0-3 0,-2 0 4 15,0 0-4-15,0 0 3 0,0 0 4 0,0 0-2 0,0 0 0 16,0 0-1-16,-2 0 1 0,2 0 6 0,0 0 1 0,0 0-4 15,-1 0 1-15,1 0-2 0,0 0 3 0,0 0-5 0,-4 0-1 16,4 2 0-16,-3-2 1 0,3 0-1 0,0 2 5 16,0-2-1-16,-3 2-8 0,3-2 6 0,0 0 4 0,0 0-12 15,0 1 2-15,0-1 1 0,0 2 0 0,0 0 10 0,0 2 0 16,0-1 1-16,3 4-5 0,-3-2 11 0,0 0-5 0,0 4 8 16,3 0-10-16,-3 0-5 0,4 1-2 0,-4 0 8 0,3 3-7 15,-3-1 2-15,3 3 2 0,-3-2-5 0,0 3 7 0,0 1-1 16,0 0 1-16,0 1-6 0,0 0 7 0,0 0-3 15,0 2 0-15,0-2-4 0,0 4-4 0,0-4-4 0,2 2 6 16,-2-1-16-16,0-1-11 0,0-2-24 0,1 1-33 0,-1-5-48 16,5 3-56-16,-5 0-66 0,3 1-81 0</inkml:trace>
  <inkml:trace contextRef="#ctx1" brushRef="#br0" timeOffset="11735.55">1380 16135 2451 0,'-8'0'12'0,"2"-3"39"0,-2 0 20 0,-5-2 25 0,7 2 19 0,-7-5 17 0,1 3 17 15,7-2 8-15,-5 6-2 0,4-5-26 0,-3 6-14 0,4-1-16 16,0-3-4-16,5 4-18 0,0-5-11 0,-3 5-13 15,3-5-7-15,-2 5-7 0,2-4-10 0,0 3-3 0,2-2-16 16,-1-1-1-16,6 2-5 0,-1-3 3 0,5 0-7 0,-1 1 0 16,5-1-1-16,0-2-6 0,2 4-2 0,2-3 7 0,2 0-3 15,-4 1 0-15,4 0 4 0,-3 0-4 0,0 2 1 16,-1 0 6-16,-1 0-6 0,0 0-1 0,-2 2 0 0,0-3 5 16,-2 3-3-16,0 1 4 0,-4-1 0 0,-3 1-3 0,1 0 7 15,1 0-1-15,-4 1 1 0,-3-1-8 0,4 1 5 16,-4 1-7-16,0 1 8 0,0 1-1 0,0 1 2 0,0 3-8 15,-4-2 5-15,4 6 3 0,-2-1 0 0,1 3-1 0,-3-1-1 16,1 1 0-16,0 2-2 0,0-3 10 0,1 1-8 0,-1 3 0 16,0-2-2-16,-2 2 4 0,5 0-3 0,-4-1 3 0,0 2-3 15,1-1-3-15,0 1 7 0,0 1-7 0,1-2 5 16,-3 2-2-16,2-2-2 0,0 0 3 0,-3 3 5 0,1-6-8 16,2-1-2-16,0 1 6 0,-2 0 0 0,-2-4 5 0,4 0-3 15,-3-5-5-15,2-1-1 0,0-1 1 16,1 2 2-16,0-2 2 0,0-3-8 0,1 4-1 0,0-3 7 0,2 2-1 15,0-2 0-15,0 1 0 0,0-2-1 0,0 0-4 0,0 0 6 16,2 0-6-16,0 0-4 0,-2-2 2 0,1-1-5 16,-1 3 7-16,4 0-2 0,-1 0 3 0,-2 2-1 0,3-2 7 15,2 1 2-15,0 3 0 0,4 2 17 0,-1-5-3 0,2 3 4 0,2 1 1 16,1 0 4-16,2-1-3 0,0-2-5 0,4 1 1 16,-1 2-15-16,-1-2 3 0,2-1-2 0,0 0-1 0,0-1-7 15,0 0-3-15,1 3 4 0,-4-3-5 0,2 0-6 0,-6-1-18 16,4-1-5-16,-6 0-19 0,-1-3-21 0,-1 2-31 0,1 0-42 15,-1-3-43-15,0 5-47 0,-5 3-47 0,-1-6-76 16,0 3-102-16</inkml:trace>
  <inkml:trace contextRef="#ctx1" brushRef="#br0" timeOffset="11968.81">1448 16408 2486 0,'-9'4'23'0,"4"-4"26"0,3 1 15 0,4-2 25 16,-4-3 8-16,2 0 17 0,5-3 12 0,-2 0 20 0,2 10-14 15,-4-8 5-15,6 2-2 0,2-1-15 0,5-6 13 16,1 8-5-16,7-12 2 0,3 11-19 0,1-7-5 0,2 7-24 16,1 1-11-16,-3-3-10 0,-2 5-23 0,-5-1-5 15,3 2-17-15,-5-2 0 0,-2 1-10 0,-1 0-4 0,-1-2-4 16,-4 1-8-16,-1 0 0 0,0-1-18 0,-3 0-14 0,-2-1-26 15,-3 1-25-15,-2-2-34 0,2 7-46 0,0-3-43 0,0 1-49 16,-5 4-51-16,2 6-51 0,0-6-81 0</inkml:trace>
  <inkml:trace contextRef="#ctx1" brushRef="#br0" timeOffset="12611.1">2090 16201 2871 0,'0'0'37'0,"0"0"22"0,0 0 24 0,0 0 17 0,0 0 11 0,0 0 7 0,-46-58 9 16,46 58 8-16,0 0-34 0,0 0-19 0,0 0-20 0,0 0-19 16,0 0-8-16,0 0-7 0,-14-19-4 0,14 19-4 0,0 0-1 15,0 0 1-15,0 0 14 0,0 0-11 0,0 0-7 16,-1 40 3-16,1-40 8 0,0 0-11 15,0 0 3-15,3 118-16 16,-3-118-29 0,-8 119 2-16,8-119-1 0,0 0-19 0,0 0-12 15,0 0-17-15,0 0-17 0,0 0-27 0,0 0-19 0,-5 65-27 16,5-65-7-16,0 0 1 0,0 0 3 0,0 0 2 16,0 0 16-16,0 0 23 0,0 0 17 0,17 0 25 0,-17 0 23 15,30-27 11-15,-23 11 20 0,-1-3 18 0,-1-3 12 16,0-5 13-16,-2 0 15 0,-3-4 10 0,4 1 11 0,-4-5 15 15,0 4 10-15,0-3 5 0,-4 2-2 0,4 1 11 0,-3 1 4 16,-2 3-2-16,0 0-7 0,2 7-8 0,0-3-13 0,-1 9-8 16,4-4-3-16,0 7-20 0,0 1-9 0,4 3 2 15,2 2 5-15,-1 2 1 0,3 3 4 0,1 3 10 0,-1 1 1 16,5 4 12-16,-1 2-2 0,-1 2 0 0,3 5-5 0,1-2 9 16,0 8 6-16,0-1-2 0,2 5-4 0,-2-3 8 15,0 6 7-15,-2-5 1 0,1 8 2 0,-1-6-17 0,-2 4-9 16,3-3-5-16,-6 1-4 0,0-4-9 0,0 2-24 0,1 2-10 15,-6-6-18-15,2-3-12 0,0-5-16 0,-2 1-31 0,-1-5-32 16,0 1-46-16,-1-4-24 0,1-1-48 0,-2 2-33 0,-3 9-27 16,1-7-44-16,0 0-10 0,1-1-75 0</inkml:trace>
  <inkml:trace contextRef="#ctx1" brushRef="#br0" timeOffset="12794.37">2052 16327 2659 0,'-6'-2'24'0,"-1"-2"18"0,4 6 28 0,-1-5 11 0,1-7 4 0,3 4 7 16,3-1 4-16,1-2 3 0,1 9-19 0,3-8-16 0,2 5-28 15,2-5-11-15,4 0-2 0,1 0-9 0,1-1-5 0,2 4-4 16,2-2-4-16,-1 2-3 0,1-2-18 0,0 3-18 0,2-5-21 16,-2 6-32-16,-1-4-34 0,-3 7-46 0,0 2-42 0,-1-2-46 15,-1-8-6-15,-2 8-82 0</inkml:trace>
  <inkml:trace contextRef="#ctx1" brushRef="#br0" timeOffset="13423.04">2373 16039 2115 0,'-3'-6'19'0,"2"5"19"0,-3-3 14 0,4 3 11 0,0-3 14 0,0 1 11 0,0 0 2 0,0-5 6 0,2 8 2 16,1 0-4-16,-1 0-6 0,2 8 0 0,-1-2 6 15,-1 9-6-15,1-3 5 0,0 9 3 0,2-3-19 0,-2 6-7 16,1-1 2-16,0 3-13 0,2 1-9 0,-4 0-3 16,1-1-4-16,0-1-5 0,-3-1-6 0,2 0-2 0,-2 0-9 15,0-4-1-15,0 2-7 0,0-5-2 0,0 0-4 0,0-2-4 16,0-4-4-16,0-3-8 0,2-2-9 0,-1-2 1 0,1 0-10 16,-2-1-6-16,0-3-12 0,0 0-14 0,3 0-19 15,-1 0-15-15,1-3-11 0,0-8-17 0,1 7 3 0,-2-10-12 16,-1 4 2-16,3-9 12 0,-1 7 22 0,0-11 16 0,-3 4 20 15,0-3 17-15,-1-3 7 0,1 2 16 0,-2-3 13 0,-1-1 5 16,-1-2 18-16,3 2 7 0,1-2 10 0,0 2 2 16,0 0 2-16,0 5 0 0,0 1 1 0,0 3-5 0,1 2-1 15,1 4 0-15,0 0-11 0,-2 5 6 0,3 0-2 0,-1 2 5 16,-1-1 4-16,1 3 3 0,1 1-8 0,-1 4 4 16,-1-4 13-16,6 7 5 0,-3-5-1 0,-1 6 1 0,5-2-4 15,-1 1 3-15,1 2 3 0,1 4-3 0,-14-2-5 0,16 3-7 16,-1 2 7-16,2 1-1 0,-2 4 10 0,1-3-1 15,1 5 4-15,1-2-2 0,11 4-9 0,-14-5-4 0,0 4 0 16,0-5-1-16,-2 2-10 0,0-2-8 0,0 1-11 0,-2-4 2 16,0 3-3-16,1-5 0 0,-1 2-11 0,-3-3 0 0,2 0-1 15,-2-3-4-15,0 0 0 0,-3-4-10 0,0 0 3 16,2 0-7-16,-2-4-2 0,0 1-3 0,0-5-9 0,0 4 0 16,0-8-13-16,3 5-6 0,-3-10-3 0,3 6 0 15,-3-9 0-15,2 5-5 0,-2-8-2 0,6 1 4 0,-6-2 14 16,-3-1 8-16,3-3 3 0,-3-2 9 0,3-1 4 0,-3-3 8 15,3 3 6-15,-5-2 5 0,3 0-2 0,-1 1 2 16,0 1 1-16,1 1-4 0,-4 2 3 0,0 3 4 0,3 4 1 16,-4 3-5-16,4 3 0 0,0 5 2 0,0 1 0 0,-2 4 2 15,2 2-5-15,3 4-6 0,-3 0 5 0,3 4-3 0,-2 1 2 16,-1 2-21-16,3 2-18 0,-2 1-25 0,4 2-31 16,-2-4-39-16,-2 6-53 0,4 1-42 0,1-5-36 0,-1 4-109 15</inkml:trace>
  <inkml:trace contextRef="#ctx1" brushRef="#br0" timeOffset="13811.65">3009 15871 2746 0,'-13'-2'14'0,"4"-1"36"16,-1 3 7-16,9-4 11 0,-9 4 3 0,6-1-1 0,-1 1 1 15,3-4 6-15,2 10-7 0,-3-2-27 0,3 3-7 16,0 0-5-16,5 5 8 0,-4-1 7 0,4 5 5 0,-2 0 1 16,5 3-2-16,-3 2 6 0,3-1 6 0,1 3 3 15,-1-3 0-15,0 6-9 0,0-5-3 0,4 4-4 0,-5-5 2 16,4 3-8-16,-6-5-6 0,7 1 0 0,-4-3-14 16,2 0 7-16,-1-2-9 0,-1 0-1 0,0-3-6 0,0 1-9 15,1-3-4-15,-1-1-1 0,-1-1 3 0,2-1-7 0,-1-3 5 16,0-1 2-16,11-4-5 0,-11-5 4 15,3-2-5-15,0-1-2 0,0-4 0 0,0-2-4 0,2 0-1 16,-2-6 1-16,-1-2 2 0,0 2 6 0,0-5 2 16,-4 0 13-16,3-2 8 0,-2-1 12 0,-4-1 12 0,0 0 15 15,-1-1 14-15,-2 4-3 0,-3-1 7 0,1 7-3 16,-1-2 0-16,-2 9-5 0,-2-3-12 0,3 9-16 0,0-1-12 16,-1 5-1-16,0 2-13 0,3 2-14 0,-1 1-16 0,0 1-6 15,0 3-14-15,0 0-37 0,3 1-49 0,0 0-51 16,-2 0-71-16,2 2-69 0,-3 8-77 0,1-5-101 15</inkml:trace>
  <inkml:trace contextRef="#ctx1" brushRef="#br0" timeOffset="15515.58">6619 17073 1641 0,'-1'-3'15'0,"-1"6"-12"0,2-3 44 0,-2 0-32 0,1-3 11 15,2 3 17-15,-1-2-1 0,2 4 10 0,-4-2-3 16,1-4 23-16,-1 4-30 0,2-4 40 0,0 2 2 16,0-4-1-16,2 3 17 0,-1-2 2 0,4 0 11 15,-3 3-3-15,1-2 2 0,-3 2 14 0,4 0-3 0,-4 2 0 16,0-5-1-16,0 3 1 0,0-1-13 0,0 1 5 15,-4 0-9-15,4-4-3 0,0 3-3 0,0-5-3 16,0 3-10-16,-2 0-8 0,1 1 7 0,-4-1 0 0,2-3-5 16,1 1-7-16,-1-1-5 0,-2-1-15 0,2-2-2 0,-3-2 2 15,4-3-10-15,-1 0-7 0,0-3-1 0,0 0 10 16,-2-4 8-16,3-2 0 0,-1 0 0 0,0-2-5 16,0-3-7-16,0-1-3 0,0-5 5 0,-1-1-19 0,0 3-12 15,0 2 5-15,0-1 3 0,0 1 2 0,-2-4 4 16,2 3-3-16,-3-3-9 0,2 3 0 0,2-5 4 0,-2-1-9 15,1-1 3-15,-1 2-12 0,4 3 1 0,-3 0 3 16,3 5 3-16,-1 3-6 0,1 4 1 0,1 1 13 16,-2 6-14-16,2 1 7 0,0 6 2 0,0 0-4 15,0 2 6-15,0 3-8 0,-2 2 0 0,2 2 1 0,0 0 0 16,-1 0 1-16,1 0-4 0,-2 2-3 0,1 0-10 16,-1 0 14-16,2 0 2 0,-2 1-12 0,1 1 5 0,-1 3-6 15,0-2 4-15,1 1-2 0,-1-2 7 0,1 1-6 16,-2 1-4-16,1-3 1 0,2 2 7 0,0-4 0 0,-1 2 0 15,1-2-1-15,0 0 7 0,0 1-9 16,0-2 3-16,0 0 13 0,0 1-16 0,0-1 10 0,-2-1-9 16,2 1 5-16,-1 0-3 0,1-2 12 0,0 2-9 15,0-1-9-15,0 1 12 0,-2-1-13 0,2 1 11 0,0 0-3 16,0-3 5-16,0 3-9 0,-2 0 2 0,2 0 5 0,-3 0 0 16,3 0 1-16,-3 0-7 0,-2 0-2 0,0 0 0 15,-4 3 4-15,1-3 1 0,-3 2-2 0,-3 0-5 16,-1 1 10-16,-5-1-5 0,-2 2 9 0,-2-1-9 15,-3 4 1-15,-6-3 4 0,0 1-5 0,-8 2 1 16,-2 1-3-16,-7-2 6 0,-3 2-5 0,-5 1 8 0,-6-2 0 16,-6 1 0-16,6 0 5 0,-1 3 1 0,-6-3-8 15,1 1-1-15,-4 0-3 0,3 0 5 0,-5-2-8 0,5 2-2 16,-5-1 0-16,-3-3 2 0,6 3 1 0,3-3 4 16,7-2-2-16,0 0 0 0,6 0 0 0,3 0 0 0,8-1 3 15,2 0-3-15,6-4 2 0,5 2 6 0,3-2 4 16,3 2-20-16,5-3 7 0,3-1-1 0,3 0 8 15,5 1-6-15,-1 1 2 0,5-1-10 0,4 0-1 0,0-2 20 16,1 2-10-16,2 3 4 0,2-4-8 0,-2 4-2 0,0-1 1 16,3 0 10-16,-3 1-1 0,2 0-9 0,-2 1 4 15,1-1-1-15,-1 1-5 0,2-2 4 0,0 2 0 16,-2-1-9-16,-2 4-3 0,2-4 9 0,0 0-5 0,-2 2 6 16,2-1-5-16,-1 1 1 0,1 1 3 0,0-2-12 0,0 1 10 15,0 0-15-15,0 0 12 0,0-1-10 0,0 2 2 16,0-1 0-16,0-1-7 0,0-1 8 0,0 1-3 15,1-1-16-15,-1 0-14 0,2 0 8 0,-4-1-9 0,4 1-3 16,-4-1-5-16,6 1-2 0,-6-3-8 0,5 3 5 16,-4-9-15-16,4 8-44 0,-3-7-35 0,-5 2-34 0,5 1-54 15,-2 3-49-15,-1 2-52 0,-5-1-38 0,5-2-9 16,-8 3-74-16</inkml:trace>
  <inkml:trace contextRef="#ctx1" brushRef="#br0" timeOffset="15842.62">4500 16020 2299 0,'-2'0'18'0,"1"-3"11"0,1 0 20 0,0-2 20 0,1 0 2 0,-4-7 23 0,8 7 14 16,-7 0 7-16,2 1-8 0,-1 4 6 0,-1-4-14 16,-1 7-15-16,1-6 0 0,-1 7-22 0,-3-4-8 15,5 3-2-15,-4-2-10 0,3 4-16 0,-1-1-4 16,-2 2-6-16,-3 3 0 0,2 2-3 0,-2-1-1 0,2 4-5 0,-4-3-2 15,-1 4 0-15,2-1-5 0,-4-1 4 0,2 2 0 16,0-2-2-16,-1 0-5 0,0 0-1 0,-1-2 2 16,1-1 3-16,1-1 1 0,3-1-3 0,-3-1 2 15,6-3-1-15,-1 0 5 0,1-1 0 0,2-2-3 0,1 1 7 16,2-2-1-16,2-2 7 0,-4 2 2 0,4-1 12 0,-1 1-1 16,1-3 12-16,3 4 3 0,0-1-1 0,3 3 9 15,1-1-10-15,5 7-2 0,0-5-4 0,4 8 1 16,4-2-9-16,0 7-1 0,0-1-9 0,5 4-8 15,-3 0 11-15,1 4-12 0,-4-1-12 0,1-1-16 0,1-1-49 0,-5-6-66 16,1 4-105-16,-8 0-120 0</inkml:trace>
  <inkml:trace contextRef="#ctx1" brushRef="#br0" timeOffset="17717.29">3867 15552 2025 0,'0'0'36'0,"0"0"-1"0,0 0 7 15,0 0 2-15,0 0 11 0,0 0-2 0,0 0 7 16,0 0-9-16,0 0-5 0,0 0 3 0,0 0 10 0,0 0 2 0,0 0 1 15,0 0 11-15,0 0 1 0,0 0 8 0,0 0-5 16,0 0-16-16,0 0-9 0,0 0 4 0,-1 35-8 16,1-35-3-16,0 0-2 0,-18 80-7 0,12-61-1 0,0-2 3 15,-5 0-9-15,1-2-6 0,2 0-5 0,-4 1-1 16,1-1-6-16,-1-2 1 0,-2 1-4 0,3-2 1 0,-3 2 1 16,5-5-5-16,-3-1 3 0,0 2-3 0,2-4 2 15,1-1-8-15,-2-1 2 0,11-4 22 16,0 0-2-1,0 0 7-15,-18-20-19 0,18 20 23 16,0 0-15-16,0 0 1 0,0 0 3 16,0 0-5-16,2-58 1 0,-2 58 1 0,0 0 0 15,0 0 5-15,0 0 8 0,0 0-11 16,38-85 12-16,-38 85-2 0,0 0 12 0,0 0-5 16,0 0-4-16,0 0-2 0,0 0 1 0,0 0-6 0,44 5-3 15,-44-5-5-15,0 0-1 0,0 0 6 16,87 79-39-16,-87-79-4 0,0 0-21 15,0 0-26-15,0 0-32 0,0 0-46 0,0 0-45 0,0 0-64 16,67 79-53-16,-67-79-71 0</inkml:trace>
  <inkml:trace contextRef="#ctx1" brushRef="#br0" timeOffset="18513.52">3703 16239 2782 0,'0'1'18'0,"-1"1"31"0,-3 3 19 0,3-8 22 0,-4 6 4 0,0-10 12 15,3 9 7-15,-1-7 5 0,2 7-11 0,-4-4-26 16,5 0-16-16,0 2-21 0,3-4-2 0,-1 4-7 0,-2-3-2 16,1 6 0-16,2-3-2 0,-1 4 0 0,1-2 3 15,2 5 1-15,-2-1-4 0,2 3-1 0,-2 1-10 0,2 1 0 16,-2-3-4-16,0 4-6 0,0-3-11 0,-1 3-4 0,1-2 8 0,0-2-10 16,-1 3 10-16,1-2-5 0,-3 1-3 0,2-5 5 15,-1 2 4-15,1 0 1 0,1-2-5 0,-3-1 3 16,0 2-3-16,-3-5 0 0,3-1 1 0,0 1-1 0,-2 0 1 15,2-2 0-15,-3 0-6 0,3-2-2 0,-3 0-8 16,0 0-4-16,-2 1 3 0,3-5-6 0,-3 0 0 0,-2-1-2 16,2 0 3-16,2-3-3 0,-2 3 8 0,2-5 3 15,1 2-6-15,-3-5 5 0,2 3-2 0,0-1 0 0,-1-4 11 0,2 1 4 16,-1-1-3-16,1-2 2 0,-1 0-2 16,1 1 1-16,1 0 3 0,-1 2 0 0,4 1-9 0,-1 1 2 15,3 3-3-15,-3 1-4 0,4 3 3 0,1 1-1 0,2 1 1 16,-1 2 2-16,2 1 2 0,0-1-4 0,1 4 6 15,1-2 2-15,2 2 6 0,-2 2-2 0,-2-2 3 0,4 3-3 16,-4-1 2-16,1 2-3 0,-1 1 1 0,-2-2 1 16,-1 4-2-16,-1-1 1 0,-2-1-3 0,0 1 0 0,0-1 2 0,-3 0 2 15,-3 1-2-15,0-2 3 0,0 1-3 0,0 2 0 16,-2-1-2-16,-3-1 5 0,0 3-7 0,0-3 4 16,-1 1 1-16,1-1-3 0,-3-1-1 0,4 0 7 0,-1-1 0 15,2 0-2-15,-2-1 4 0,5-2 2 0,0 2-6 16,1-2 5-16,1-2 2 0,1 2-8 0,0 0 5 0,1-2-4 15,1 1 1-15,1-1-1 0,-1-2 4 0,4 1 0 16,-1-1-2-16,-1-1-2 0,3 2-1 0,1-2 8 0,3 2-8 0,-2-3 5 16,1 4 1-16,2-1-5 0,-2 1 3 0,1 2 14 15,3-1-5-15,-3 2 0 0,2 1 3 0,-4-1-2 16,1 1-3-16,4 2 6 0,-3 0-1 0,0-1-12 0,0 2 4 16,-3 0-8-16,0 0 1 0,0 0 5 0,1-1-2 0,-4 1-4 15,0 1-2-15,-2-1 12 0,-3-1-2 0,2 0 7 16,-2 1 2-16,-2 1-8 0,-1-3 3 0,-2 2 6 15,-3-1 0-15,-1 3-15 0,-2-3 1 0,-2 2-3 0,-1-3 2 0,-2 3 0 16,-1-2-4-16,-2 1-3 0,1-1 1 0,0-1 1 16,3-1-3-16,-2-2 3 0,4 3-22 0,-1-4-18 0,3 5-23 15,1-5-40-15,1 1-44 0,3 0-53 0,-2 6-45 16,1-3-68-16,4-6-21 0,-5 8-105 0</inkml:trace>
  <inkml:trace contextRef="#ctx1" brushRef="#br0" timeOffset="19014.07">3762 16495 2494 0,'-4'-5'14'0,"1"0"24"0,2 1 6 0,-3 0 19 16,3-1 15-16,-4 0 10 0,2 1 1 0,-2 1-3 16,2 3-12-16,2 0-23 0,-1 0-1 0,0 0-15 0,2 0 4 15,0 6-3-15,-1-6 5 0,2 9 15 0,1-5 3 0,1 2 9 16,0 3 2-16,5 2-2 0,-2 3-7 0,1-5-4 16,-1 10-6-16,1-8-6 0,3 5-2 0,-3 3-11 0,1-2-5 15,-3 1 2-15,4-1-7 0,-4-1-8 0,1-3 6 0,-1-1-10 0,-2 2 1 16,0-5 2-16,2 3 1 0,-2-2-8 0,-3-1-2 15,0-1 3-15,0-1-3 0,0-3 4 0,0 1-7 16,0 0 3-16,0-2-1 0,-2-1 14 0,2-2 3 0,0 0 10 16,-1 0-2-16,-1 0 12 0,-1-2 6 0,2-1-1 0,-1-3 1 0,1 1-9 15,-1-2-9-15,-3-2-1 0,2-2 1 16,0-2-15-16,1-1 3 0,-1-1 1 0,1-4 0 0,1-2 1 16,2 1 2-16,1-3-8 0,1-1-3 0,-1 0 5 0,2 3-8 15,3-2 0-15,-2 7-6 0,4-1 1 0,-3 3 10 16,4 2-2-16,-4 3 3 0,5 2 3 0,-1 2 2 0,-2-1 4 15,1 1 1-15,-3-2-6 0,1 4-7 0,-4 2-2 0,2 1-7 16,-4-3-7-16,1 6-9 0,0-3-14 0,-2 0-12 16,2 0-1-16,-2 1-34 0,0 1-28 0,0-1-47 0,0 6-46 15,0-2-65-15,-6 3-62 0,3-1-74 0,-3 4-118 16</inkml:trace>
  <inkml:trace contextRef="#ctx1" brushRef="#br0" timeOffset="25233.39">8072 17631 2000 0,'0'0'-40'0,"0"0"1"0,0 0 9 0,0 0 8 0,-30-21 6 0,30 21-2 0,0 0-7 16,0 0 60-16,0 0-3 0,0 0-8 0,0 0-4 15,10-21-7-15,14 1 5 0,-14 20-1 0,0 0-2 0,-2 0-6 16,0 1 4-16,1-1 5 0,-1 3-2 0,0-3 4 15,-3 2 3-15,-5-2-5 0,0 0 4 0,0 0 1 0,0 0 1 16,0 0-6-16,0 0 10 0,0 0-8 16,0 0-4-16,0 0 1 15,38 45-4-15,-38-45 8 16,0 0 3-16,0 0-4 0,0 0-4 16,-10 26 0-16,10-26 1 0,0 0 6 15,0 0 8-15,-60 39-5 16,52-39-14-16,2 1-2 0,1-1 2 0,-4 0-4 0,4-1 2 0,0-2 1 15,-1 1 10-15,1 0 10 0,0-1 1 0,1-1-5 16,-1 0 4-16,4 1 2 0,-3 1-4 0,4-3-1 16,-3-1-8-16,3 1-8 0,0-1-6 0,0 0 6 0,3-1-4 15,-1-4-1-15,1 2 4 0,2-1-1 0,-1 1-8 16,1-1 3-16,0 1-2 0,3 0-1 0,0 0 3 0,1 2-4 16,2 0-1-16,-1-1 0 0,1 6 8 0,0-3 1 15,2 3 8-15,-1 1-4 0,1 2 1 0,-1 1 6 0,0 5-6 16,-3-1 5-16,2 2-2 0,0 0-1 0,-3 4-6 15,0 0 4-15,-2-1-2 0,-1 0 0 0,-2 2-1 16,1 1-4-16,-3-2-2 0,-1 0 0 0,-1 1 1 0,-3-2-3 16,1 2-2-16,-2-1-1 0,-1 0 1 0,-2-1 1 15,-3 0-1-15,1 0-1 0,-2-3 0 0,-1 2-1 0,-1-4 0 16,1 2-4-16,-2-2 3 0,2-1 2 0,0-1-1 16,1 0 1-16,-1-3-4 0,-1-1 1 0,4 0 3 0,-1-1 2 15,2-2-9-15,-1-2-1 0,2 0 0 0,0-3-1 16,2 2 4-16,1-3 1 0,2 0-3 0,0-3 4 0,0 0 2 15,1 0 1-15,2-3 0 0,0 0 1 0,0 0-3 16,2-2-2-16,-1 1 2 0,1-2-3 0,1 1 0 0,-1 1-1 16,3 2 8-16,-2 1-4 0,4 0 1 0,0 3 0 15,1 1 7-15,0 4 0 0,1 2 9 0,2 0 0 0,-3 3-5 16,3 1 6-16,0 5 0 0,-1-4-1 0,4 8 1 16,-3-4-1-16,-1 5-2 0,2-4-4 0,-2 6-5 0,1-2 5 15,-2 0-2-15,-2 0 1 0,-1 3-6 0,1-3 4 16,-2 2-9-16,-3 0 8 0,1 0 1 0,-3-1-3 0,-3-1 4 15,1-1-4-15,-1 1 0 0,-3-1-6 0,0 1 7 16,-1-2-3-16,-1 1 0 0,-1-3-4 0,0 0-1 16,-1 0 1-16,-1-2 2 0,-2-1 1 0,2 1-3 0,-1-5-4 15,-1 2 5-15,3 0 2 0,-4-2 0 0,5-2 1 16,-2 0-3-16,1-1 3 0,5-2-3 0,-1-1 3 0,1-2-2 16,-1 0-2-16,3-3-1 0,0 1 1 0,1-3 4 15,-1 1-4-15,3-4 5 0,0 1-2 0,-2-2 2 0,4-2 0 16,-2-2-1-16,3 2 1 0,-1 1 0 0,3 1-1 15,2 1-2-15,0 1 2 0,-1 3-2 0,4 4 2 16,0 2 8-16,-3 1 4 0,4 3 1 0,-2 0 8 0,1 6 5 16,0 0-3-16,-1 1 2 0,2 3 1 0,-1 2-7 15,-1-2-2-15,0 3-6 0,-1 1-5 0,-1 0-6 0,-1-1 2 16,0 2 0-16,-1-1-1 0,-2 1-2 0,0-2 1 0,-3 0-2 16,2 0-1-16,-2 1 4 0,-2-1-1 0,-1-1-3 15,0-1 2-15,0 0-1 0,-3-2-1 0,1 2 4 16,-3-2-2-16,0-1-3 0,1-1 0 0,-2-2-1 0,1 2-5 15,-3-3 3-15,0 1-8 0,3-3-1 0,-1 0 3 16,-2 0 8-16,3-4-4 0,0 3 1 0,1-4 3 0,-2 2-4 16,3-3 4-16,-1 1 5 0,3-3-4 0,-3 0 0 15,3-3 1-15,-1 0 1 0,2 0 0 0,1-5 0 0,2 1 2 16,-3-1-3-16,3-2 3 0,3 1-7 0,-3 3 2 16,2-2-2-16,3 2-1 0,2 5 3 0,1-1 1 0,0 2-1 15,2 6-1-15,2-1 8 0,0 3 0 0,1 3-4 16,0-1 3-16,-3 4 5 0,4 2-2 0,-3 0 1 15,1 4 2-15,-2 0-7 0,1-1 0 0,-1 3 8 0,-4-1-5 16,2 1 1-16,-3-1 1 0,1 2 1 0,-4-3-4 0,0 3 2 16,0-3-3-16,-4 3 4 0,0-4-4 0,0 2-4 15,-1-3 2-15,-3-1-4 0,2 2 5 0,-2-4-1 16,0 0 3-16,-2-2-6 0,2 0 2 0,-4-2 4 0,3 0-4 16,0-3 2-16,-1-2-4 0,0 1 5 0,1-4-7 15,0 2 3-15,1-5 5 0,-1 0-10 0,2-1 2 0,0 0 1 16,-2-3-2-16,1-3 0 0,2 3 4 0,-2-4-3 15,-1 1-4-15,0-5 9 0,2 4 0 0,0-5-3 0,0 2 0 16,1 3 1-16,0-1-1 0,4 2-4 0,0 1 3 16,0 3-1-16,2 2 0 0,1 3-2 0,2 1 5 0,0 1 1 15,1 4 0-15,0 3 4 0,2-1 3 0,0 2 2 16,-1 2 4-16,0 1 4 0,1 1-2 0,-3 1 0 0,3 1 3 16,-3-1-5-16,2 1 0 0,-3 0-1 0,-1 0-6 15,-3-1 1-15,3 0 2 0,-3 1-1 0,-3-2-2 0,0 0 6 16,-1 1 0-16,0-2-2 0,-1 1 0 0,1-3-5 15,-3 0-2-15,2-1-1 0,0 1 2 0,-2 0-6 0,2-4-3 16,0 1-26-16,-1-2-13 0,3-6-47 0,-4 6-54 16,0 0-65-16,2-4-75 0,0 4-122 0</inkml:trace>
  <inkml:trace contextRef="#ctx1" brushRef="#br0" timeOffset="28158.78">8767 17471 809 0,'0'0'39'0,"0"0"24"15,0 0 15-15,0 0 3 0,0 0 1 0,0 0 8 16,0 0 15-16,0 0 9 0,0 0-77 0,0 0 12 16,0 0-8-16,0 0 4 0,0 0-17 15,0 0 1-15,0 0 13 0,0 0-2 0,0 0 17 16,0 0-41-16,0 0 23 0,-7 30 5 15,7-30-24-15,0 0 7 0,0 0-9 16,0 0 1-16,0 0 0 0,0 0 3 0,-13 36 5 16,13-36 3-16,0 0-1 0,0 0-5 0,0 0 2 0,0 0 1 15,0 0-1-15,0 0-1 0,-3 45-3 0,3-45-3 16,0 0-1-16,0 0-2 0,0 0 9 0,0 53-13 16,0-10 0 15,-1-22-3-16,1-21-7 17,0 0-1-1,0 0 0-15,-32-42-1 15,32 42 19-16,0 0 15-15,0 0-13 16,-24-66 8-16,24 66 0 0,0 0 6 0,0 0-5 0,0 0 2 16,0 0-4-16,0 0-5 0,0 0-4 0,2-51-2 15,-2 51 7-15,41-81-22 16,33 34 0 15,-20 29-1-15,-43 18 2-16,-1 2 0 0,-4 3-5 0,3-3 3 15,-2 2 5-15,-1 0-3 0,-1 1 5 0,0-1-4 0,0 1 3 16,-1 1-6-16,-4 1 4 0,3-2 3 0,-1 2-10 16,-2-1 4-16,0 1-2 0,-2 1-2 0,2-1 0 0,-3 1 6 15,1-1-5-15,-2 0-5 0,-1 1 11 0,0-2-4 16,-1 2-5-16,-2-1 1 0,2 0 2 0,-2-2 0 0,0 1 0 16,0 1 4-16,-3-2-8 0,3 0 1 0,-2 0 8 15,4-1-1-15,-3-2-4 0,2 1 1 0,1-1-1 0,1 1-4 16,-1-3 9-16,2 1-3 0,0-1-2 0,3 2 1 15,-1-2 0-15,0 0-3 0,1-2 6 0,1 1 0 16,0 0-7-16,0-1 5 0,0 0 2 0,1-3-7 0,1 2 6 16,0-1 1-16,-1-2-7 0,3 2 3 0,0-1 7 0,2 0-6 15,-1 0-3-15,3 1 9 0,-1 0-7 0,2 0-2 16,-1 2 8-16,1-1-4 0,-1 1-4 0,3 2 2 16,-1-2 4-16,-1 2-7 0,2 2 5 0,-1-2 4 0,1 5-1 15,0-3 5-15,-2 2-1 0,0 0 5 0,1 2 2 16,-3 0 6-16,2 1 2 0,-4 0-4 0,0 3 0 0,-1-5 0 15,-1 5 3-15,1-1-5 0,-1 0-2 0,0-2-2 16,-3 4-4-16,0-1 7 0,0-2 0 0,0 1-4 0,0 2-3 16,-3-3-1-16,1 0 2 0,-1 2-5 0,-2-1 2 15,1-2-4-15,-2 2 3 0,-1-2-3 0,1-1 1 0,-1 4-2 16,-2-3-3-16,1 0 3 0,-3-2 2 0,2 2-3 16,-1-3-3-16,-1 0-2 0,3 0 5 0,-3-1-2 15,5-1 1-15,-4-1 1 0,2 1 0 0,2-2 2 0,-2 0-1 16,1 0 4-16,-2-2-1 0,3-1 5 0,3 0 0 15,-4-1 3-15,2 3-6 0,1-5 10 0,-1 2-1 0,2-3 3 16,0 5-4-16,0-6 5 0,1 2-3 0,-1-1-2 16,3 2-3-16,-2-1-2 0,2 3-3 0,2 0-2 0,-2 1-2 15,1 1-2-15,1 0-1 0,-2 1-2 0,2 0 3 16,-1 1-16-16,1-1-3 0,1 3-10 0,-1-5-15 0,2 5-34 16,-2-3-53-16,-4 7-56 0,2-4-88 0,-4 7-94 15</inkml:trace>
  <inkml:trace contextRef="#ctx1" brushRef="#br0" timeOffset="36079.41">4307 15385 2025 0,'0'0'42'0,"0"0"1"15,-25 2 13-15,25-2 13 0,0 0 23 0,0 0 9 0,0 0 23 16,0 0 10-16,0 0-18 0,0 0 8 0,-17 2 2 16,17-2-6-16,0 0-14 0,0 0-2 0,0 0-18 0,0 0-16 15,0 0-1-15,0 0-21 0,0 0-11 0,0 0-10 16,0 0-8-16,0 0 6 0,30-11-23 15,208-31-13 17,-76 14 16-32,-123 22-4 0,-1 3 2 15,-2-2-3-15,-2 3-3 0,-3-2 12 0,-6 1-18 16,-1 1 7-16,-8 2-2 0,-2 0 2 0,-4 0-1 0,-4 0 0 16,-6 0 4-16,0 5-8 0,-3-4 10 0,-4 4-5 15,-2-2-13-15,-2 2-13 0,-2 0-24 0,1 0-12 0,-3 2-33 16,1-2-35-16,-2 0-37 0,-1 2-45 0,4-3-36 15,5-1-16-15,-4-1-102 0</inkml:trace>
  <inkml:trace contextRef="#ctx1" brushRef="#br0" timeOffset="37965.76">5235 15205 2033 0,'-1'-4'20'0,"-1"2"18"0,-1-2 11 0,2 3 13 0,-1 1 25 0,-1-1 14 16,1 1 16-16,-1 0 26 0,-2-1-15 0,4 1-5 15,-1 0 1-15,2 0-1 0,0 2-27 0,0-1-10 0,0 0-16 16,0 3-27-16,0-3-6 0,-2 6-7 0,1-3-14 16,-1 3-8-16,-1 3 10 0,-1-1-2 0,2 4 4 15,-3 2 1-15,2 0 3 0,0 3-1 0,0 3 4 0,1-1 4 16,-1 3-3-16,-2 1-3 0,-1 1 2 0,3-1 3 0,1 2 2 16,-3-1 0-16,1-3-6 0,2 1-1 0,-1 0-7 15,-1-5 4-15,1 1-6 0,2 0 0 0,-4-6-5 16,5 3-10-16,0-3 7 0,-1-2-2 0,1-2 0 0,0-1-3 15,0 0 3-15,0-4-10 0,1 0 11 0,-1-2 2 16,0-2-2-16,2 0 3 0,1-2 0 0,0 0 1 0,0-1-4 16,2-4 5-16,0 0-4 0,3 1 3 0,-1-4-2 15,3-4-11-15,3 4-2 0,-1-4 3 0,3 1 3 0,0-4-1 16,0 1-6-16,2 2 5 0,-1-1 0 0,1-2 5 16,2 4-2-16,0 0 3 0,0 0-6 0,0-1-2 15,0 4 4-15,0-2-6 0,3 4 0 0,-5-1 0 0,4 0 3 16,-2 3-2-16,1 1 0 0,-3 0-1 0,-4 2-1 0,0 0 7 15,0 3-1-15,-4 0 0 0,-1 0 5 0,-1 0-4 16,-2 4 1-16,-2-2 15 0,1 0 6 0,-1 3 6 16,-4-3 4-16,4 2 5 0,-8 1 5 0,1 2 0 15,-1 0 5-15,3 1-6 0,-4 1-8 0,1 3 3 0,-1-1 0 16,-3 2-4-16,-1 0-2 0,4-1 8 0,-4 1-10 0,-1-1-6 16,3-2 0-16,-2 1-6 0,3-1-9 0,1-1-2 15,2-2-7-15,1-1-3 0,0-1 4 0,1 0 1 0,1-3 0 16,1 2 0-16,1-2-5 0,1-2 7 0,-1 0 3 15,1 0-7-15,1-1 7 0,-1 0 2 0,4-3 1 0,0 2-9 16,1-3 10-16,2 0-6 0,-1-4-9 0,3 1 6 16,-3-5-6-16,3 0-2 0,0-1 3 0,0-2 2 15,2-1-4-15,1 0 3 0,-3-3 4 0,7-1-5 16,-1 2 7-16,-1-2-3 0,3 0-3 0,-3 0-4 0,2-1 8 16,-1 2-8-16,1 1 5 0,-3 3 6 0,2-2-5 15,-4 5-2-15,4-1 2 0,-4 1 4 0,1 4-7 16,-3-1 6-16,0 4-2 0,-4 1-2 0,0-2-3 0,0 6 5 15,-4-3 1-15,0 3-4 0,0 1 5 0,-6 0-2 16,3 1 7-16,-3-1 2 0,3 0 6 0,-2 0 2 16,1 0 3-16,-3 0 1 0,3 3 0 0,-1-3 4 0,-1-3 16 15,1 3-25-15,0 0-1 0,-3-1-2 0,3 0 12 16,-4 0-16-16,3-3-8 0,-4 1-3 0,2-2-2 16,-2 2 27-16,-1-3-30 0,0 1 5 0,-4 0-17 0,0-2 25 15,-1 6 14-15,-2-5-21 0,-1 2-16 0,-3 0 12 16,0 0 23-16,-2-1-2 0,-1 4-14 0,0-2-3 15,3 1-11-15,0 2 23 0,3 0-12 0,-3 0-15 16,2 0 4-16,4 3-7 0,0-1 14 0,1 0-2 0,1 1 3 0,-3-2-2 16,4 2 2-16,4-3 6 0,1 0-13 0,0 0 13 15,5 0-2-15,0 0-5 0,0-1-5 0,0-1 2 0,3 1 5 16,1-2-1-16,0 1 3 0,3-1-4 0,1 1-2 16,3-3 6-16,0 5 2 0,0-7-3 0,3 6-3 15,2-3-3-15,3 1 7 0,1-1-3 0,3 1-4 0,0-1-4 16,3-4 6-16,4 3-5 0,-2-1 2 0,2-3-3 15,-3 3 2-15,-4-4-1 0,-3 2 10 0,0-1 1 16,-4 0-3-16,-2 4 6 0,-4-2 1 0,-2 1 2 16,-3 1-1-16,-1 1-1 0,-4 2-2 0,-4-1-5 0,-1 1 5 15,0-1-9-15,-5 0 2 0,0 1 7 0,-3 2-1 16,0-1-2-16,-4 2-6 0,2-1 8 0,-3 0-1 16,-1 2 6-16,1 1-3 0,-2-1-6 0,0 1 2 15,0-2 3-15,0 1 6 0,0-2-4 0,2 1-5 0,-1 0-3 16,4-1 10-16,3-1-3 0,2 1-2 0,2 0-4 15,5-1 2-15,0-2 3 0,1 0-7 0,2 0 12 16,0-1-12-16,0-1 0 0,0-2-6 0,0 0 9 16,0-3-9-16,4 0-3 0,-1-2 7 0,2-2-6 0,3-2 2 15,1 1-3-15,0-5 6 0,6 2-9 0,2-1 10 16,-2-1-1-16,0-1 5 0,1 2-5 0,0-2 3 16,-2 4 5-16,0-2-1 0,-1 1 3 0,-2 2 3 15,0 3 2-15,-3 2-6 0,-3 1 5 0,2 1-6 0,-5 1-2 16,1 4 5-16,-3 1 16 0,0 2-14 0,-3 1 5 15,1 0-2-15,-4 0-6 0,3 1 8 0,-3 2 0 16,-4 1-1-16,2-1-20 0,-3 0 13 0,0 0-2 16,-1 3-2-16,1-1 12 0,-4 2-11 0,1 1-3 0,1-1 4 15,-4 0 10-15,3 1-11 0,-2 1-6 0,5 0 4 16,-3 0-5-16,4 0 5 0,-3 3 6 0,3-2-7 16,0 1-10-16,-1 2 6 0,0-2 2 0,-4 2 4 0,0-2-8 15,0 3 7-15,0-3-2 0,2 0-3 0,3 0 6 16,-4 2 3-16,3-4 4 0,0 1-8 0,2-1 5 15,1-1-6-15,1-1 2 0,-2-1 2 0,3 0-2 0,1-5-2 16,3 5-4-16,-1-5 5 0,2-1 4 16,1 0 3-16,0 0-4 0,0 0 10 0,1-1-3 0,-1 1-1 15,2-3-7-15,-1 0-3 0,-1 2 3 0,2-3-5 0,-2-1 2 16,3-2-11-16,-3 1 9 0,0 0-3 0,0 0 8 16,0 1 1-16,-3-2-8 0,0 1 7 0,0 3-3 15,-1-2-2-15,-2 1-1 0,-5-1 1 0,5 2 0 0,-4 1 5 16,-1 2-2-16,-2 0-2 0,1 0 3 0,-4 2 4 15,0 2-7-15,0 0 4 0,-1 2 5 0,0-1-9 16,1 1 2-16,2-2-1 0,1 3 1 0,-1-1 0 0,2 1 6 16,0-1-2-16,-1-1-8 0,4 1 7 0,-4 0 0 15,4 0 1-15,-1 0-5 0,1-3 3 0,1 1-3 16,3 0 1-16,0-1 6 0,2-1-4 0,3-2 2 16,-2 1 1-16,2-1-3 0,2 0-1 0,-2 0 1 0,2-1 0 15,-1 1 0-15,1-1-2 0,-1 1-3 0,1 0 0 16,-2-1 5-16,0 1-3 0,3 0 4 0,-3 1 2 0,2 1-11 15,-1 5 4-15,4 0 1 0,-2 2 4 0,2 1-2 16,0 4 5-16,1 2-8 0,-3 0-2 0,2 0 9 16,2 1 1-16,-4-4-1 0,-2 1 0 0,4-1-3 0,-2 2-2 15,0-2 6-15,0 0 1 0,-3 0-1 0,2 2-10 16,1 0 10-16,-1-2 0 0,-1-2-1 0,1 2-2 0,0-4 1 16,-1 0-2-16,-1-2 0 0,2-3 4 0,-1 3-6 15,-1-7-26-15,0 0-9 0,0 0-10 0,0 0-19 0,0 0-31 16,0 0-2-16,0 0-31 0,0 0-34 0,0 0-16 15,0 0-34-15,0 0-42 0,0 0-51 0,0 0-35 0,59-27-100 16</inkml:trace>
  <inkml:trace contextRef="#ctx1" brushRef="#br0" timeOffset="38621.16">6208 15192 2299 0,'1'-7'19'0,"4"3"23"0,0-5 21 0,3 5 6 0,-2-1 19 0,0 1 9 0,4-1 2 0,-4-1 14 15,2 1-9-15,-3 0-6 0,0-2-19 0,-2 4-2 16,0 0-6-16,-1-2-2 0,-4 1 5 0,4 0-5 0,-4 0-7 16,-1 4-11-16,0-3 10 0,0-1 2 0,-4 3-9 15,2-2-5-15,-1 2-3 0,-3-1-9 0,-1 2-6 16,-4-2-4-16,1 2-16 0,-4-3 2 0,1 3-7 16,-1 0 0-16,-1 3-4 0,-1-2 4 0,2 0-1 15,0 2 2-15,-1 3 5 0,2 2-2 0,3 1 2 0,-4 1 7 16,4 1 3-16,-1 2 6 0,6 1 1 0,-4 3-1 15,6-6 3-15,-1 5-11 0,4-4 5 0,-2 2-4 0,4-2-3 16,-1-1-8-16,4-2 4 0,-2-1-5 0,1-1 7 16,2 0-3-16,-1-3-3 0,1-1 2 0,4-2-6 0,-3-1 2 15,4 0-6-15,0-3 4 0,0-2-10 0,0-4 8 16,4 0-10-16,-2-2-10 0,2-2-1 0,1-5-15 16,0 1-4-16,1-3-1 0,-4 3 0 0,4-3-3 15,-5 2 8-15,3 1 6 0,-6 2 5 0,5-4 9 0,-5 5 11 16,1 0-2-16,-4 2 2 0,0-4-1 0,1 2 2 0,-2-4 1 15,-2 3 1-15,-2 1 2 0,1 0-5 16,-2 1 0-16,0 1 1 0,0 3 5 0,-2 2-4 16,0 2-2-16,5 2-3 0,-3 3 3 0,1 1 2 0,1 1 5 15,-1 3 4-15,0 1 2 0,2 4 3 0,0 0 4 16,-1 2 6-16,1 1-1 0,0 1-4 0,0 7-1 16,1-5 2-16,-1 3-11 0,0-5-2 0,2 0-6 15,0-1 2-15,-1 4-11 0,2-5-15 0,-1-1-11 0,1-2-36 16,2 3-26-16,0 2-17 0,1 0-36 0,2-4-43 15,-2 3-20-15,-3-3-17 0,2-1-34 0,0 0 1 16,3-5 3-16,1 0 13 0,-2-4-16 0,-4 0-18 0</inkml:trace>
  <inkml:trace contextRef="#ctx1" brushRef="#br0" timeOffset="39513.43">6330 15108 1911 0,'0'-5'24'0,"-2"-1"19"0,0 1 24 0,2 2 18 15,0 0 26-15,0 3 23 0,0-2 19 0,-3 2 20 0,3 0-4 16,0-5-3-16,3 10-4 0,-6-8-6 0,3 7-12 15,0-4-14-15,-3 0-15 0,3 1-17 0,-2-1-21 16,2 0-7-16,-1 0-15 0,-2 0-10 0,0 0-5 16,3 3-5-16,-2 1-3 0,-1-1-4 0,1 1 9 15,1 4-9-15,-1-3 5 0,4 5-3 0,-4-2-12 0,4 1 2 16,-1-1-1-16,1-1 3 0,-2 1-14 0,5-3 6 16,-4 0-15-16,4 0 5 0,-2-5 4 0,3 3-7 15,-1-3-2-15,0 2-2 0,3-4 9 0,1-1-9 0,-1-1 9 16,0-2-7-16,3 1-1 0,0-3-1 0,-1 0 0 15,-1-1 0-15,-1-4 2 0,0 7 3 0,-1-2-5 16,-1 0 3-16,-2-1-4 0,-1 4 5 0,1 2 3 0,-3 2-3 16,1-7-3-16,0 5 1 0,-2-1 6 0,0 3-4 15,-2-3-1-15,2 2 1 0,0 0-3 0,0 0 2 16,0 2 0-16,-2 0-3 0,2 1 3 0,2 0-2 0,-2-2 0 16,0 1-3-16,0 1 6 0,0 1-3 0,2-4-2 15,-2 4 6-15,1-2-5 0,2 2 3 0,-3-2 2 16,4 0 2-16,0 1-3 0,1-1 5 0,-2 0-6 15,2 0-2-15,1 0 2 0,-3 0 0 0,2 0 2 0,2 0-4 16,-1 0-3-16,-2 0 1 0,3 3 7 0,-4-3-7 16,2 1 4-16,1 3 1 0,0-1-2 0,-1-1 2 15,0-2 4-15,0 0-2 0,-1 7 5 0,3-4 0 0,-3 0-8 16,1-1-2-16,-2 9 6 0,-1-8-4 0,3 5-2 16,-4-1 4-16,3 0-6 0,-3-1 4 0,1-1 0 15,-2 1 0-15,0-2 0 0,0-1 2 0,-2 1 0 16,1-3-3-16,1-1 1 0,-2 3-2 0,2-3 8 0,0 1-4 15,-2-2-2-15,2 1 1 0,0-3 5 0,0-1-8 16,-1 0 1-16,1 0 0 0,0-2-2 0,0-3 2 16,1 2 0-16,1-1 2 0,0-3-4 0,1 3 5 0,0-1-2 15,3-1 6-15,0-6-5 0,1 5-1 0,1-6 0 16,-1 1-2-16,1 0-3 0,0 2 1 0,2-5 4 16,-1 7-9-16,-1 1 7 0,2 3 2 0,-4 4 2 0,3 0-2 15,-1 1 5-15,-1 3-5 0,-1 3 2 0,0 1 0 16,-1 2-3-16,-2 0-1 0,2 2 1 0,-2 3 1 15,-1 0 1-15,1-1 1 0,-3 6-6 0,3-4 5 16,-3-3 2-16,0 5-6 0,-3 0 0 0,3-6 5 0,0 1-2 16,-3-4-3-16,3 0 4 0,-2-3-3 0,1 3 0 15,-1-5 5-15,0 0-3 0,2 0-4 0,-3 0-1 16,6 0 8-16,-3 0-2 0,0 0 3 0,0 0-3 16,2 0-5-16,0 0 5 0,1 0 2 0,0-5-3 0,0 3-1 15,2-3-2-15,1-3-1 0,-1-1-4 0,0-1 10 16,1-5-4-16,1 2 0 0,0 0-1 0,-4 0 2 15,4-3 0-15,-1 5 1 0,-1-1 1 0,1 2-1 16,0 2-4-16,1 3 4 0,-1-2-1 0,1 3 1 16,0 1-6-16,-2 2 5 0,1 2 2 0,-1-1-1 0,2 6 2 15,-2-1-4-15,0 2 1 0,2 0 4 0,-1 3 3 0,1 0-2 16,-1 0 0-16,-2 0 4 0,1 1-7 16,0 2-1-16,-2 0 8 0,-1 0-7 0,-1 2 3 0,1-5 0 15,0-1-3-15,-1-5-2 0,-1 7 2 0,2-7 5 16,-2-3-6-16,0 2-8 0,-2-3-19 0,2 3-22 15,-1 1-16-15,1-3-38 0,1-1-27 0,-4 0-42 16,-2 0-43-16,-1 1-30 0,-4-1-17 0,1-1-14 0,1 5-15 16,2-5 43-16,2-3-32 0,-5 4 22 0,8-2-13 15,1-3 2-15</inkml:trace>
  <inkml:trace contextRef="#ctx1" brushRef="#br0" timeOffset="39936.23">6927 14984 1968 0,'2'-7'24'0,"0"7"26"0,-2-5 17 0,3 1 21 0,3 4 16 16,-1-2 31-16,-2 2 11 0,3-2 13 0,-1 6-5 15,2 5-16-15,0-5 1 0,-1 10-10 0,-1-8-4 16,0 5-9-16,-5-4-2 0,3 2-8 0,-4 1-4 0,1-5 2 16,1 9-14-16,-2-11-5 0,1 7-8 0,-2-1-16 15,4-2-10-15,-4 7-2 0,4-3-18 0,-2-1-14 16,0 4-3-16,-2-1-2 0,1 3-2 0,1 1-3 16,0-2-5-16,0 1-3 0,0-1-2 0,0-4 6 0,0-2-3 0,0 0 0 15,1 1-5-15,1-4-2 0,-2-3 2 0,1 0 5 0,3-1-4 16,0-2-10-16,-3-2-4 0,1 2-18 15,0-6-5-15,1-1-8 0,0-2 0 0,-1-1 0 16,-4-2 9-16,4-3 2 0,-6 4 7 0,4-6 14 16,-1-1 7-16,1 3 5 0,-7-2 4 0,6 1-3 0,-2-1-1 15,-3-2 4-15,3 0 2 0,-4 1 0 0,2-2-3 16,-4 0 4-16,6-3 1 0,-5 0 0 0,1 0-1 16,3 3-1-16,0 1-2 0,6 4-3 0,0 1 4 0,1 2-3 15,3 2 0-15,-1 4 4 0,6 1-4 0,-2 5 7 0,-2 0-1 16,1 0 0-16,-1 4 2 0,1 0-3 15,-1 4 3-15,3-2-5 0,-3 3 3 0,1 0 2 16,-1 0 5-16,2 1 11 0,-1 1-1 0,-2 0 9 16,-1 1 9-16,-2-3 12 0,-3 2 0 0,-3 0-5 0,-2 0-5 15,-3-1-4-15,-1 1 4 0,-1 0-13 0,-1-1-13 16,-4-1-10-16,-2 1 3 0,2 4-2 0,-1-7-5 16,-1-3-8-16,-4 2-20 0,2 0-27 0,2-4-35 15,2 6-47-15,-2-9-64 0,1-4-79 0,-6 5-82 0,5 6-148 16</inkml:trace>
  <inkml:trace contextRef="#ctx1" brushRef="#br0" timeOffset="41701.69">6938 15308 2000 0,'0'-6'12'0,"-4"0"15"0,6-1 22 16,-2 1 16-16,5-3 20 0,-5 1 14 0,5 3 20 15,-2-2 16-15,2 0-1 0,-1 5 5 0,0-3-3 16,0 3-3-16,0 2-12 0,-3-4-8 0,-1 4-21 0,0-2-14 16,-1 4-17-16,-7 0-18 0,4 0-16 0,-3 2-14 0,-3 1-9 15,-2 2 1-15,1 4 3 0,-3 2 3 0,-1 2 9 16,4 3 3-16,-6 5 0 0,4-2 8 0,2 4 6 0,0 0-1 15,0 3 3-15,3-1-8 0,2 0 3 0,3-1-7 16,-1-1-5-16,3-1-4 0,1-2-4 0,-2 0 3 0,5-4 0 0,-1 1 4 16,3-3-1-16,-2-2 7 0,2-2 1 0,1 0 3 15,2-1 0-15,0-2-9 0,-2-3 1 0,5-1 2 16,-3-1-4-16,0-1-3 0,4-2 2 0,-3 2-2 16,2-6-3-16,1 2-2 0,3-6-2 0,-4 2-9 0,1-5 1 15,3 0-12-15,-1-3-8 0,-3-2-9 0,-1 2-6 0,-3-6-4 16,1 0-9-16,-3 1 4 0,-3-1-1 0,-1-1 8 15,-1-1 3-15,0-1 11 0,0 2 5 0,0-5 8 0,0 1 0 16,0 0 3-16,0 2-1 0,-1-2 8 0,-1 2 0 0,0 1-6 16,-3 2 5-16,1 3-6 0,-1 2 7 0,-3 1-6 15,2 5-7-15,3-1-8 0,-4 2-7 0,2 5 0 0,-2 2-13 16,1 0 1-16,1 2-11 0,-3 1-3 0,1 1-5 16,-2 2-7-16,4 0-27 0,-3 2-12 0,0-2-26 0,-3 7-24 15,2-3-18-15,-1 2-11 0,-1 0-14 0,5 2-22 16,1-1 11-16,4-1 11 0,-3 3-7 0,4-1-43 15</inkml:trace>
  <inkml:trace contextRef="#ctx1" brushRef="#br0" timeOffset="42260.67">6908 15589 2099 0,'-7'6'18'0,"0"3"25"0,-1-2 20 0,5-5 16 16,1 4 12-16,2-4 21 0,-3 1 14 0,3-3 6 15,3 3-10-15,-3 1 0 0,2-1-19 0,0 6-1 16,-1-4-5-16,-1 6-8 0,0-4-2 0,0 8-3 0,0-4-4 15,0 1-23-15,-1 4 5 0,-1-1-18 0,0 0-7 0,-3 1-8 16,1 4-15-16,-1-5 3 0,-3 7-12 0,0-2 5 16,-1 0-14-16,1 2 6 0,0-2 5 0,0 1-7 15,-3-2 5-15,5 1-12 0,1-3 11 0,0-2-6 0,0 2 8 16,2-4-6-16,-1-2-1 0,4-1-2 0,0-1-3 16,0-1 10-16,0-3-7 0,2-1 6 0,0 0-7 15,1-3 8-15,-1 1-3 0,-2-1 1 0,3-1 7 0,0 0-8 16,2-1 6-16,0-1-6 0,2-1 5 0,0 2-8 15,4-1-1-15,-1-4 3 0,2 4-2 0,1-1 0 16,1 1 1-16,-1 0 5 0,3 1-5 0,0-1-1 0,1 2 4 16,-3-1-2-16,-1 1 0 0,-1 0 5 0,0 1-5 15,-2-1-5-15,-3 2 8 0,1-2 6 0,-8 0-6 16,5 1 2-16,0-1-4 0,-2 2-2 0,1-2 4 0,-1 0-4 16,-1 0-1-16,3 0-5 0,-5 0 12 0,3 0-6 15,-3 0 2-15,0 0 1 0,2 0 0 0,-2 0 4 0,0-2 3 16,-2-1-4-16,2 0-6 0,0-1 4 0,0-1 5 15,-2 0-2-15,1-2-3 0,-2-1-2 0,3-1-9 16,-4-1 11-16,3-2-1 0,-1-2-1 0,-2-1-7 0,2-2 2 16,2 1-1-16,-3-5 3 0,3 2 2 0,-2-2 0 15,-1-1-5-15,2 0 9 0,-1 2-1 0,0-2-7 16,-3 5 6-16,4-2-3 0,-6 1 7 0,3 4-6 0,3 3 1 16,-4 2-10-16,3 3 11 0,-1 1-1 0,3 2-8 15,-2 0 7-15,4 2-10 0,-2 2 4 0,-2-1-1 0,4 3 6 16,-2-3-9-16,0 3 9 0,2 2 5 0,-1-1-8 0,-1 0-15 15,0 2-10-15,0 0-8 0,-1 2-24 0,1-2-11 0,-2-1-34 16,0 2-32-16,-1-2-25 0,-2 2-14 16,0 1-36-16,5 0-32 0,0-5-29 0,0 2-49 0</inkml:trace>
  <inkml:trace contextRef="#ctx1" brushRef="#br0" timeOffset="42719.65">7223 15720 2074 0,'-2'0'-18'0,"-4"4"7"0,0-2 16 16,6-2 18-16,0 0 8 0,0 0 13 0,0 0 9 0,0 0 15 16,0 0 34-16,0 0-2 0,0 0-6 0,0 0-6 15,0 0-2-15,0 0-1 0,0 0-11 0,0 0-11 16,0 0-15-16,0 0-3 0,0 0-11 0,17-2-11 16,-17 2-6-16,0 0 4 0,46-11-3 15,-46 11 12 1,168-41 7-16,-137 33-7 15,-1 3 8-15,5-2-5 0,0-2 0 0,1 5 2 0,1-3 3 16,2 2-9-16,-1-2-9 0,0 2 7 0,-3 1-5 0,-2 1 8 16,-3-1 2-16,0 0-6 0,-6 1 1 0,-2 0-7 15,-6 1-3-15,-16 2 1 0,0 0 10 0,0 0 8 0,0 0 6 16,0 0 5-16,0 0-3 0,0 0-1 0,0 0-2 16,0 0-4-16,0 0-8 0,0 0-14 0,0 0-32 15,0 0-11-15,0 0-13 0,-95 40-15 16,85-34-22-16,1-5-12 0,1 0-33 0,2 0-27 15,-4 1-24-15,3-2-30 0,-3 4-34 0,4-4-32 0,-1-4-12 16,-2 2-77-16</inkml:trace>
  <inkml:trace contextRef="#ctx1" brushRef="#br0" timeOffset="43061.81">7778 15447 2265 0,'-14'2'15'0,"4"-4"15"0,1 2 18 0,4 2 20 0,-3-4 24 0,4 4 14 0,2-2 13 0,4 0 23 16,-1 1-7-16,1-1-5 0,1 1-8 0,0-1-14 15,0 2-18-15,-3-4-13 0,5 2-7 0,-2 2-22 16,0-2-5-16,4 2-4 0,-1-2-10 0,2 2-8 0,4-1-3 16,-2 1 0-16,1 1-7 0,3-2 0 0,-1 1-6 15,1 1-5-15,1-2 1 0,-2 3 5 0,0 0-7 0,3 0 2 16,-5 1-2-16,0 1 0 0,0-1 1 0,0 1 0 15,-4 1-3-15,2 1 12 0,-4-3 3 0,0 3 10 0,-1 0 5 16,-2 2 4-16,-2-3 7 0,2 3 11 0,-4-1 12 0,2 1-2 16,-3-2 6-16,0 2-10 0,-2-1-6 0,0 2-5 15,-1-1-3-15,0 2-10 0,-1-3-10 0,-1 2-11 0,-1-2-5 16,1 1-6-16,0-1 7 0,1 1-3 0,0-2-8 16,-1-2-22-16,3 0-28 0,-1-2-33 0,4 3-37 0,-1-6-33 15,0 3-56-15,-3-1-50 0,-1 4-55 0,4-3-45 16,-2-3-68-16</inkml:trace>
  <inkml:trace contextRef="#ctx1" brushRef="#br0" timeOffset="43987.59">8099 15238 1927 0,'0'-11'13'0,"0"3"17"0,0-1 10 0,-3 0 21 0,1 7 18 0,2-3 26 16,0 0 9-16,-1 1 27 0,2 2-4 0,-1 0-7 0,0 2 8 15,0 2-8-15,2 0-18 0,-2 0-15 0,0 3-4 16,3-1-21-16,-3 1 1 0,3 6-7 0,-3-2-12 16,0 2-1-16,2 3 2 0,0 1-2 0,-1 2 4 0,2 1-2 15,-1 2-9-15,1 0-3 0,1 2-7 0,0 0-11 0,-1 2-1 16,3 0-1-16,-1 3-10 0,0-3 2 0,0 3 3 0,1-1 5 16,0 2 2-16,-3-1 2 0,2-1-1 0,-2 1-3 15,-1-3 1-15,1 1-12 0,-1-2-2 0,-2-3-4 0,0 2-3 16,-2-3-3-16,2-1 5 0,-3-1-9 0,1 0 4 15,-2 0 4-15,0-2 0 0,1-2-5 0,-2-1 5 0,0 1 0 16,1-1-3-16,1-2 5 0,0-2-6 0,0-1-4 16,1 1 1-16,0-3 4 0,2-1-2 0,-3-3 7 15,3 3-11-15,0-4 2 0,0 1 3 0,0-1 8 16,0 0-5-16,0-1-3 0,3 1-3 0,-1-2 2 16,1 0 5-16,2-2 0 0,0 2-6 0,4-2-2 0,4-2 7 15,2 2-3-15,3-4 0 0,6 2-10 0,1-3 1 16,6 1-3-16,6-1-2 0,-1 4-6 0,3-5-8 0,8 4-2 15,0-2 6-15,10-1 1 0,2 1 0 0,4 3 6 16,0 0 3-16,8-2 9 0,-1 0 0 0,-1 3 7 0,1 0 6 16,-5 0 13-16,-2 1 11 0,-3-1 1 0,-1 4 6 15,-7-1 4-15,-2 1 7 0,-8 0-1 0,-3 0-5 0,-9 0-7 0,-3 1-8 16,-5-1 1-16,-7 0 25 0,-6 5-4 16,-1-5 7-16,-5 4 5 0,-5 1 1 0,-3-2-11 0,-2-1 4 15,-1 2-12-15,0-3-23 0,-6 2-6 0,4 0-9 16,-3 0-6-16,1-3-6 0,4 0 7 0,-2 0-3 15,1 0 4-15,1 0-3 0,5-3 1 0,-2 1 0 0,4 1-2 16,-3-2 6-16,4 1 1 0,-3-1-11 0,3 0-1 16,3-2 12-16,-3 1-6 0,2-3 8 0,-2 3-3 0,2-3-9 15,1-2 0-15,-2 1 8 0,1-2-2 0,-2-3-12 16,3 3 11-16,-3-4-12 0,3 0 7 0,-3-3 4 16,0-1-17-16,2-2-2 0,1-3 4 0,-1 0-6 15,2-5-13-15,1 2 2 0,1-7-7 0,-1 1-7 0,3-3 10 0,3 0-5 16,-3-2-2-16,2 0 2 0,2 0 8 15,1 0 4-15,2 1 1 0,-5-1 13 0,3 6 5 0,4 4 6 16,-6-3 0-16,3 11 0 0,-2-1 6 0,-1 5-4 16,1-1 3-16,-4 11-3 0,-1-5-2 0,-2 1 6 0,2 6-2 15,-4-1 9-15,-3 2-6 0,3 1 15 0,-3 0-6 16,0-1 1-16,2 2 5 0,-2-2-5 0,0 4 3 0,-2-2-4 16,2 2-3-16,0-2-10 0,0 0 1 0,-3 0 2 15,3 1-3-15,0-1-6 0,0-1 6 0,0 1-3 0,0-2 1 16,0 4 0-16,0-4-3 0,0 2-11 0,-1-3-5 15,-1 4-8-15,0-1-35 0,1-1-29 0,1 7-30 0,-4-9-35 16,0 5-45-16,-1-2-40 0,-3 4-36 0,2-4-36 16,-8 5-26-16,4-3-7 0,-7-2-77 0</inkml:trace>
  <inkml:trace contextRef="#ctx1" brushRef="#br0" timeOffset="44389.58">8219 15308 1783 0,'-12'2'-16'0,"2"-1"54"0,2-1-45 0,-1 0 21 0,-2 4 7 0,1-3 15 15,2 2 14-15,-3-3 10 0,3 1 27 0,-3 0-51 0,0-1 51 16,0 0-15-16,3 0 5 0,-1-1-7 0,-1-2-1 15,4 2-2-15,-1-3 2 0,4 3 19 0,-4 0-3 0,5-2 2 16,-1 3 4-16,3-2-6 0,0 2-2 0,2-3-5 16,2 3-17-16,2-3-17 0,1 0 0 0,2-1-6 0,8 1-20 0,1-3 3 15,7-2-8-15,5 2-4 0,4-3 5 16,5-1-6-16,7 0-4 0,2-1-2 0,7-3 5 0,3 0-4 16,4 4 4-16,6-5 6 0,3-2 1 0,3 2 12 0,4 6 5 15,6-3 1-15,-1 1 7 0,-3 4-3 0,0-1 3 16,0 3 2-16,-6-1 3 0,-5 1-7 0,-7-6-7 15,-7 7-3-15,-9-3 0 0,-3 0 1 0,-12-2-12 0,-6 8-1 16,-10-3-6-16,-4 1 2 0,-5 0 6 0,-3 3 0 16,-6-2-9-16,-6 4-15 0,-1 1-17 0,-3 0-28 0,-7 2-26 15,-2-1-38-15,-5 1-48 0,-6 2-46 0,1 0-44 16,-4 1-33-16,3-7-27 0,-1 5-42 0</inkml:trace>
  <inkml:trace contextRef="#ctx1" brushRef="#br0" timeOffset="45015.93">8371 15427 1751 0,'2'-5'-16'0,"2"0"59"0,3 0-35 0,3 0 14 0,-3-1 4 0,3-1 19 0,-4 2 13 0,6-2 14 16,-7 2 23-16,3-1-43 0,-3 1 54 0,-2 0-4 15,1-1 3-15,-3-1 9 0,3 3-1 0,-4 0-14 16,2 0-3-16,-2-1-14 0,0 1-11 0,0 1-9 0,0 0-2 16,0 3-17-16,0-1-12 0,0 0-4 0,0 1-5 0,0 0-4 15,-4 0-9-15,1 1-3 0,-1 2 0 0,1-2-12 16,-3 2 1-16,-2 1 0 0,-1 1-2 0,-1 2 2 0,2-2 5 16,1 2-1-16,-2 0-5 0,1-2-1 0,2 1 5 15,1 1 3-15,0-2 1 0,-1 0-4 0,3 1 2 0,1-1-2 16,2 1-2-16,4 0 3 0,-1-1-4 0,3 1 1 15,-1 1-1-15,4-2 4 0,-1 1-1 0,3-1 4 0,0 1 0 16,-3-1 4-16,3 1-6 0,-1-1 6 0,-4-1-3 0,2 0 3 16,1 1-2-16,-6-2-4 0,4 1 4 0,-7 0-7 0,6 0 4 15,-4 0-1-15,3 1 0 0,-5-2-5 0,-3 4 4 16,1-3-1-16,-3 1 1 0,2 0 5 0,0 1 3 16,-2 1-9-16,-4 0 2 0,-1 2 4 0,0-2-8 0,-2 0 4 15,-1 1 0-15,-1 1-1 0,-5-2-4 0,2 0 6 0,-1-3-3 16,3 1 0-16,2 1 2 0,-1-4 1 0,4 1-14 15,0-3-6-15,2 0-7 0,1 0-23 0,2 0-14 16,0-2-28-16,0 1-21 0,2-1-28 0,3-2-15 0,2 2-29 16,-1-3-21-16,3-3 19 0,2 0-43 0,5-1-68 0</inkml:trace>
  <inkml:trace contextRef="#ctx1" brushRef="#br0" timeOffset="45436.36">8514 15382 2257 0,'-2'0'15'0,"0"-5"9"0,2 5 14 0,2 1 13 0,-4 1 16 0,2-2 2 0,-3 0 12 16,10 2 14-16,-6-2-12 0,5 3 0 0,-3-1-10 15,-1-2-6-15,1 4-8 0,-3 1 11 0,3 3-2 0,-3-3-11 16,2 4-7-16,-2 0-6 0,3 4-2 0,-6-2-8 16,6 4-9-16,-6-3-10 0,3 2-9 0,0 0 0 0,-2 0 4 15,1-1 2-15,1 3-7 0,-2-5 2 0,-1 5 3 16,1-3-3-16,-1-2 1 0,-1 2-1 0,4-4-4 0,-2 1-6 15,-1-2 8-15,1-1-4 0,2 0 2 0,0-2-3 16,0-2-4-16,-3-1 4 0,3 0 4 0,0-2 2 0,0-2 1 16,0 0-2-16,0-1 2 0,0-2-7 0,0-1-7 0,3-1-6 15,-3-3-1-15,2 0-2 0,0-3-4 0,1-1 3 16,1-1 0-16,-1 2 7 0,1-4 4 0,0 0-1 0,-2-2 6 16,1 3-1-16,2-3 2 0,0-1 2 0,-2-2-5 15,1 3 2-15,1-2 7 0,0 3 1 0,1 2-6 0,-1-2 0 16,0 3 0-16,1 5-1 0,2 1-2 0,-3 4 1 0,1 0-1 15,3 4-4-15,-2 1 4 0,-1 3 2 0,1 2 0 16,-1 0 3-16,2 3 8 0,-2 1 3 0,-3 4 6 0,1 0 2 16,0 2 5-16,-2 2 7 0,1 0-2 0,0 1 1 15,2 0-1-15,-2 0-4 0,3 1-7 0,-4-2 2 0,3 0-10 0,-2 0-7 16,3 1 5-16,0-4-4 0,-1-1-9 16,-2 3-1-16,2-4-22 0,3-2-21 0,-3 0-37 0,7-1-17 15,-8-4-47-15,2 3-43 0,-4 1-40 0,-1-4-44 16,-1-3-1-16,0 3-54 0</inkml:trace>
  <inkml:trace contextRef="#ctx1" brushRef="#br0" timeOffset="45610.67">8547 15547 2350 0,'-7'-7'13'0,"4"3"17"0,3-2 23 0,0 0 2 0,3 1 9 15,-3-1 10-15,7 2 0 0,-4-1 2 0,8 1-14 0,-5 0-14 16,4 1-23-16,2-1-6 0,-1 2-8 0,3-3-30 15,-1 2-11-15,3 0-30 0,-2 0-26 0,2 0-26 16,-2-1-17-16,7 0-31 0,-2-3 7 0,3 1-53 16,-6 1-14-16,6-3-52 0</inkml:trace>
  <inkml:trace contextRef="#ctx1" brushRef="#br0" timeOffset="46030.54">8882 15353 1944 0,'-5'-8'13'0,"-1"5"21"0,-1-3 9 0,0 4 19 0,-3-3 19 15,2 2 23-15,5 0 7 0,-2-3 24 0,5 5 2 0,-4 1-17 16,8 0 0-16,-4 0-14 0,2 0-8 0,-2 3-12 16,-2-1-4-16,5 6-4 0,-4-1-13 0,2 2 5 0,-1 4-2 15,3 2-1-15,-3 3 6 0,4 0-5 0,1 4-3 16,-1 0-14-16,0-1 0 0,5 1-10 0,-3-1-4 0,-3 0-4 16,4-2-21-16,-4 0-1 0,3-1-5 0,-1-1-7 0,-2-4 5 15,-3 3-2-15,3-3-7 0,-3-2 0 0,2-2 10 16,-2-1-8-16,1-4 9 0,-1 1-2 0,2-3-7 0,-2-2-6 15,0-2-11-15,0 1-16 0,-2-6-12 0,1 3-5 16,-1-4-6-16,2 0-3 0,-3-2-1 0,3-2 13 0,-3-1 14 16,0-1 21-16,1-1-1 0,-1 0 10 0,0-2-2 15,0 0 9-15,-2-1 4 0,0-4-9 0,2 2-2 0,0 0 0 16,-3-2 7-16,1-2 1 0,3 1 2 0,1-2-1 0,-1 4 2 16,2 1 8-16,0-2 0 0,5 6 1 0,-2 0-4 15,6 2-3-15,-2 2 3 0,4 1-2 0,1 2-8 0,3 2-4 16,2-1 1-16,-1 7-3 0,4-2 5 0,-5 3 3 15,4 4-3-15,-3 1 5 0,1 3 7 0,-3 0 0 0,-1-1 3 16,-2 6 6-16,-3-1 3 0,1 1 9 0,-4 1 9 16,-2-2 2-16,-3 4-4 0,0-1 0 0,-3 1-3 0,-5-4-4 15,0 3-3-15,-3-4-14 0,-2 5-9 0,-4-4-3 0,0 0-18 16,1 2-33-16,-3-6-32 0,1 3-65 0,1-1-65 16,-2 4-89-16,5-3-113 0</inkml:trace>
  <inkml:trace contextRef="#ctx1" brushRef="#br0" timeOffset="55655.94">8072 15932 1743 0,'0'0'-24'0,"30"-20"48"0,-30 20 2 16,0 0-3-16,0 0 3 0,0 0 2 15,0 0 34-15,17-5-36 0,-17 5 44 0,0 0-44 0,0 0 45 16,0 0 0-16,0 0-6 0,0 0 11 0,0 0 5 16,0 0-4-16,0 0-2 0,0 0-1 0,0 0 2 15,0 0-2-15,0 0 5 0,0 0-11 0,0 0-8 0,0 0-1 16,0 0-7-16,0 0-5 0,0 0-7 0,0 0-10 15,0 0 4-15,0 0-2 0,0 0-4 0,0 0-8 16,0 0 1-16,0 0 2 0,0 0 9 0,-37-14-20 16,24 16-9-16,3 2 4 0,-5 0-1 15,0 2 4-15,0-3-2 0,0 3-1 0,-3-1 1 0,0-1 0 16,1 1 2-16,-4 2-4 0,0-2 3 0,1 1-3 16,-5-2 1-16,4 2 1 0,-3-3 2 0,-4 5-2 15,1-2-8-15,-1-1 3 0,-2 3 1 0,0-2 2 0,-2 1 3 16,0-1-3-16,-1 1-1 0,3-3 5 0,-5 4 2 15,4-3 4-15,-1 0 2 0,4 0 4 0,-1-1-2 0,4-1 0 16,4 1-3-16,1-3-1 0,3 2 0 16,5-3-3-16,1 2-2 0,2 0-10 0,1 1-1 0,3-3 0 15,0 0 6-15,2 0-6 0,1 0 3 0,-1 0-3 16,3 0 0-16,0 0 1 0,0-3-2 0,-3 3 1 0,3 0-5 16,0 3 6-16,0-6-4 0,3 3 1 0,-3 3 1 15,-3-3 0-15,3 0 2 0,0 0-4 0,0 0 2 16,0 2 0-16,-1-2 5 0,-1 3-3 0,2-3-5 0,-3 1 4 15,3 1 1-15,-2-1 2 0,1 0-3 0,-1-1-1 16,2 1-3-16,-1-1 4 0,1 0 2 0,0 2-7 0,1-2 1 16,-1 0-16-16,3 0-5 0,-1 0-12 0,1 0-22 15,-3-3-17-15,8 3-19 0,-13-4-22 0,10 6-26 16,-11-1-20-16,-1 3-26 0,1 2-27 0,4-5-12 0,2-1 14 16,0 0-45-16,0 0-70 0</inkml:trace>
  <inkml:trace contextRef="#ctx1" brushRef="#br0" timeOffset="56075.34">7245 16055 1799 0,'0'0'29'0,"0"0"-6"16,0 0 8-16,0 0 12 0,0 0 11 0,-41-43 6 15,41 43 17-15,0 0-2 0,0 0 4 0,0 0 9 0,0 0 5 16,0 0-8-16,0 0 4 0,8-35 6 0,-8 35-12 15,0 0-9-15,0 0-6 0,0 0-12 0,0 0-19 0,0 0-1 16,0 0-15-16,27-27-13 0,-27 27 8 31,0 0-14-31,-27 28 6 16,19-15-10-16,-3-3-2 0,0 0 9 0,-2-1-4 0,4 1 3 16,-4-2-9-16,2 1 4 0,-3-1 3 0,3-1 0 15,1-2 1-15,2 2-8 0,-3-2 4 0,-8 0 16 31,19-5 9 1,0 0-2-32,0 0 9 0,0 0-10 15,0 0 1-15,0 0 6 0,0 0 0 0,0 0 0 16,33-17 4-16,-33 17 6 0,0 0 1 0,0 0-6 0,0 0-4 16,103 22-4-16,-87-9-6 0,-2 1-1 0,2 1-6 15,-2 0-8-15,-1 1-4 0,1 0-1 0,-4-1-2 16,1-1-12-16,1-1-42 0,-2-1-40 0,-5-2-48 0,-7 7-61 15,2-4-73-15,2 3-72 0</inkml:trace>
  <inkml:trace contextRef="#ctx1" brushRef="#br0" timeOffset="63329.73">6206 17340 1562 0,'0'0'17'0,"10"-35"-9"0,-10 35 35 0,0 0-13 15,0 0-13-15,0 0 48 0,0-23-43 16,0 23 22-16,0 0 11 0,0 0-10 0,0 0 11 16,0 0-5-16,0 0-5 0,-5-21-4 0,5 21 10 15,0 0 6-15,0 0-2 0,0 0 5 0,0 0-3 16,0 0 2-16,0 0 4 0,-5-26 2 0,5 26-11 0,0 0-5 16,0 0-5-16,0 0-4 0,0 0-7 0,0 0-7 0,0 0-7 15,-8-19-5-15,8 19 4 0,0 0-3 0,0 0 1 16,0 0-1-16,0 0 13 0,0 0-11 0,-25-11 9 15,25 11-10-15,0 0 5 0,0 0-5 0,0 0-1 16,0 0 0-16,0 0 3 0,-50-4-20 0,-33 20-3 31,83-16 23-15,0 0 10 0,-182 55-20-16,182-55 13 0,0 0-6 15,0 0 8-15,-150 60-7 16,150-60 1-16,0 0-2 0,0 0 0 0,0 0 6 15,0 0-3-15,0 0 0 0,-93 76 10 0,93-76 2 16,0 0-11-16,0 0-2 0,0 0 13 16,-51 128-24-16,45-113 4 0,1 1-4 0,-1 0 0 15,-2 0-5-15,2 1 3 0,-1-2 6 0,1 2-8 0,-2-2 4 16,2 2 2-16,0-3 0 0,-1 2-4 0,2-2 1 16,0 4-2-16,-2-5-8 0,2 2 8 0,3 0 2 0,1-4-3 0,-1 1 0 15,2 0 4-15,0-1 3 0,0-2 3 0,2 3 4 16,-1-5 1-16,3 5 4 0,-1-1-6 0,4 2 8 0,-2 1-6 15,0 2-3-15,3-5-4 0,1 5 0 0,-1-1 0 0,0 1-3 16,0 0 1-16,1-2-4 0,0 0 1 0,-3-1-1 16,0 1-1-16,-2-1 0 0,0-2-7 0,-1 2 1 0,-1-3 0 15,-1 4-1-15,1-4 3 0,-2 1 1 0,5-2 2 16,-4 2-3-16,4-1 2 0,-2-2-2 0,4 3 3 0,2-3 0 16,2 3-1-16,-1-3 4 0,4 0-6 0,-1 3 5 15,-1-6-7-15,3 4 5 0,0-1-3 0,0-3 0 0,0 3 7 16,0-3-13-16,2 0 6 0,-1 1-6 0,1-1 11 0,-1-1-4 15,3 0 0-15,-1 1 0 0,0-1-9 0,1-2 13 16,2 1-7-16,1-1 4 0,-2 1-5 0,3-2 0 0,-3 1 4 16,5-2-5-16,-3 0 5 0,1 0-4 0,-1 0 5 0,1-2-2 15,0 1-2-15,2-2 3 0,-3 1-7 0,3-3 6 16,-4 1-3-16,3-1 1 0,0 0-2 0,-1 0 1 16,-2-3-1-16,1 2-1 0,0-1 1 0,0-2-1 0,-3 1-3 15,0 0-3-15,-1-2 1 0,1 1-2 0,-5-1 2 0,2-1-2 16,-4 1-1-16,2-1-2 0,-1-3 7 0,0 1-1 15,-2 0 1-15,-3-1 3 0,0 1-2 0,3-1 4 0,-5-2 0 16,2 2 3-16,-3-3-8 0,1 2 1 0,-1-2 2 16,-2 0 1-16,0-1-1 0,0 0-9 0,1 0 5 0,-3-4-9 15,1 7 5-15,-2-3 0 0,1 1-2 0,1 1 0 16,-2 3-3-16,0-6 11 0,0 6-4 0,4-2 8 0,-4-2 2 16,0-3-2-16,0 2 1 0,0-2 0 0,0 0 4 15,0 1-4-15,-4-2 2 0,4 3-5 0,-3-1 1 0,1 3 1 16,-1-1 2-16,1 1-1 0,-1 2 2 0,0 1 0 15,-2-2 2-15,0 3 2 0,1 0-2 0,-1 0-1 0,-1 1-2 16,1-2 2-16,-2 0-4 0,0 2 3 0,-1-2-6 16,0 2 6-16,0-3 2 0,-1 1 2 0,-1-1-4 0,2 1-2 15,-3 0 4-15,3 2-4 0,0-6 4 0,-2 3-4 16,1 0-2-16,-2 2 2 0,3-2 1 0,-3 2 1 0,3-1 3 16,-3 1-6-16,0 1 6 0,3-2-5 0,-3 4 5 15,0-2-4-15,3 2-3 0,-3 0 5 0,3 1-4 0,-3 0 7 16,3 0 0-16,0 4-2 0,-3-2 1 0,3 3 2 15,0-4 4-15,0 0-2 0,-1 4-3 0,3-2-1 0,-4 0 0 16,2 1 0-16,-1 0 0 0,1 1 1 0,0-1-2 16,-3 0-4-16,5 3 7 0,-4-2-2 0,2 2-6 0,-1-1 4 15,1 1-1-15,0 1-2 0,-3 1 2 0,1 1-2 16,1-1-1-16,-5 0-1 0,3 2 0 0,-1 1 6 16,-2 0-2-16,0 0-4 0,-2 0-1 0,3 2 5 15,0-1-7-15,0-1-17 0,-3 2-14 0,3-1-16 0,0-1-12 16,4 0-21-16,-4-3-17 0,2 7-21 0,0-3-21 0,-5 1-11 15,4 2-15-15,2-3-47 0,2 3-33 0</inkml:trace>
  <inkml:trace contextRef="#ctx1" brushRef="#br0" timeOffset="69186.71">8246 16658 1656 0,'0'-2'5'0,"3"0"-28"0,-1-4 35 0,-2 1-15 16,1-4 48-16,1 4-36 0,0 0 17 0,1 2 12 0,-1-2-1 16,-1 2 48-16,-1 0-24 0,0 0 25 0,0 1-35 15,0-2 47-15,-1 0-3 0,-1-1 5 0,0-2-2 16,-1 1-5-16,0 0 4 0,-2 0-7 0,3-1-7 0,-3 3-7 16,1-1-13-16,-2 3-16 0,1 0-2 0,0 1-13 15,-5-2-17-15,3 3-5 0,-3-2-3 0,1 7-4 16,-4-4-1-16,2 1 2 0,-3 3-3 0,-2 0 5 0,2 1 6 15,-2 3 2-15,-1-1 1 0,4 2 7 0,-4 3 13 0,1 3-7 16,-1-2 9-16,2 4-9 0,-2-1-2 0,3 4 4 16,0-3-3-16,2 7-7 0,-2-4-11 0,2 2 5 0,2 0 4 15,0 1 0-15,0 2 3 0,1-2 0 0,1 1-1 16,1 3 1-16,-1-1 8 0,5 0 5 0,-2 3-9 0,2-2 12 16,-1 2-6-16,4 0 7 0,-3-1 6 0,3 1-3 15,0 0-8-15,0-2 1 0,0 3 0 0,0-2-3 0,0-1-2 16,0-1-6-16,3 2-5 0,-3-3 1 0,0 1 1 15,0-2-5-15,0 2 6 0,0-4 0 0,0 2 10 0,-3-3-2 16,3 1-2-16,0-2 10 0,3 1-1 0,-3 0 3 16,4 23 13-16,-1-23-33 0,0 4 0 15,0-3 1-15,-3 0-9 0,5-4 1 0,0 5-4 0,1-6 4 16,-3 8 0-16,2-6-1 0,-2 0 8 0,2-1-9 0,1 4 5 16,0-2 1-16,-3 2 0 0,4-5 2 0,-1 4 3 15,-1-2-5-15,2-2-7 0,-2 1 10 0,4-2-3 0,-1 2-1 16,1-3 1-16,0 1-7 0,1-3 3 0,-2 1-1 15,1 1 1-15,1-1-5 0,-4-4-2 0,4 2-2 0,-1 1 5 16,-1-1-4-16,2 0-4 0,0-2 7 0,0 2-6 0,-2-2 2 16,4 1-3-16,-2-3 7 0,0 2-11 0,2-2 7 15,-1 1 2-15,2-2-8 0,1 0 3 0,-1-1 0 16,1-1 6-16,2-1-10 0,1-1 4 0,-1-1 4 0,1-2-11 16,1 0 10-16,3-1-1 0,-3 0 5 0,3 0-11 0,0-1 12 15,-1 0-7-15,-2 0-2 0,-1-3 9 0,1 0-8 16,-3-1-1-16,1 1-3 0,0 0 8 0,4-2-4 0,-4-1 4 15,6-2-3-15,-4 1-9 0,7-2 12 0,0-1-4 0,0 0-2 16,-1 0 0-16,0-1-5 0,1-2 5 0,-1 0 0 16,1-3 6-16,-2 1-8 0,0 0 4 0,1-2 1 0,-2-2-2 15,-3 3 4-15,3-1-7 0,-3-2-2 0,0 0 6 0,-2 0 0 16,0-2-1-16,0 0 2 0,-3-2-5 0,0 1 2 16,-1 0 3-16,2-3-2 0,-5 3-5 0,3 2 2 15,-1 0 6-15,-2 2-14 0,1-5 12 0,0 2-10 0,0 1 3 16,0 2 1-16,0-4-2 0,-3-2-3 0,2 0 1 15,-1-1 10-15,-1 2-9 0,0-1 1 0,1 0 7 0,-4 1-2 0,1-2 4 16,-1 0-3-16,-1 1 0 0,-3-2-3 0,2 1 4 16,-3-1 5-16,0 0-11 0,-3-2 10 0,3 2-10 15,-1-3 7-15,-3 1-5 0,1-1 1 0,0 2-4 16,-2-4 0-16,2 3 0 0,-5-1-4 0,4-2 9 0,-3 2-6 16,2 0 1-16,-1 1 4 0,-2 2 2 0,2 1-2 0,-1 3 8 15,1-3-9-15,0 7 0 0,-2-2 3 0,0 2 0 16,0 0 1-16,0 3 1 0,-3-2 2 0,0 2-7 15,1 1 5-15,0 0 1 0,-3 0 0 0,0-1 2 0,2 4-3 16,-6-4 1-16,4 2-5 0,0 2 6 0,-4-3 3 0,4 3-2 16,-4 0 2-16,1-2-4 0,-1 4-3 0,-2-4 2 15,1 1 6-15,-2 3-8 0,4-2-5 0,-6 1 2 16,2 4 0-16,0-4 6 0,-2 3 0 0,0 0-1 0,3 0-8 16,0 3 11-16,0-2 5 0,0 1-7 0,-1 1 0 15,0 4-3-15,3-2 3 0,-3 3-4 0,2-3 5 16,1 3-5-16,1 0-2 0,5-1 8 0,0 1-3 15,4 0-6-15,-3 0 6 0,3-1 0 0,1 1 3 0,1 0-4 16,-3 0 3-16,-4 1-10 0,0-1 3 0,-3 0 5 16,2 0-4-16,-4 1-3 0,1-1 3 0,-3 0 2 15,1 3-3-15,0 1 5 0,0 1-2 0,-1 0-1 0,2-1-4 16,-1 5 4-16,4-2 0 0,-2 0-3 0,-1-2-11 0,7-2-6 16,-3-1-25-16,3 1-25 0,0-6-33 0,4 3-47 0,-2 3-71 15,-1 5-72-15,-1-1-83 0,3 2-146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05:00:23.192"/>
    </inkml:context>
    <inkml:brush xml:id="br0">
      <inkml:brushProperty name="width" value="0.05" units="cm"/>
      <inkml:brushProperty name="height" value="0.05" units="cm"/>
    </inkml:brush>
  </inkml:definitions>
  <inkml:trace contextRef="#ctx0" brushRef="#br0">0 0 24575,'3'0'0,"4"0"0,7 0 0,4 0 0,2 0 0,-3 3 0,-3 4 0,-8 10 0,-5 5 0,-2 2 0,-4 8 0,-5 5 0,0 0 0,1-4 0,3-8-8191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05:00:24.564"/>
    </inkml:context>
    <inkml:brush xml:id="br0">
      <inkml:brushProperty name="width" value="0.05" units="cm"/>
      <inkml:brushProperty name="height" value="0.05" units="cm"/>
    </inkml:brush>
  </inkml:definitions>
  <inkml:trace contextRef="#ctx0" brushRef="#br0">235 0 24575,'-3'0'0,"-7"3"0,-8 7 0,-10 8 0,0 4 0,-1 1 0,-2-1 0,-2 3 0,3 0 0,5-5-8191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05:00:25.341"/>
    </inkml:context>
    <inkml:brush xml:id="br0">
      <inkml:brushProperty name="width" value="0.05" units="cm"/>
      <inkml:brushProperty name="height" value="0.05" units="cm"/>
    </inkml:brush>
  </inkml:definitions>
  <inkml:trace contextRef="#ctx0" brushRef="#br0">0 0 24575,'6'0'0,"8"0"0,10 0 0,8 0 0,1 0 0,-2 0 0,-4 0 0,-2 0 0,-4 3 0,-4 10 0,-6 6 0,-4 3 0,-4 3 0,-2 1 0,-2-2 0,1-1 0,-1-2 0,0-4-8191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05:07:08.827"/>
    </inkml:context>
    <inkml:brush xml:id="br0">
      <inkml:brushProperty name="width" value="0.05" units="cm"/>
      <inkml:brushProperty name="height" value="0.05" units="cm"/>
    </inkml:brush>
  </inkml:definitions>
  <inkml:trace contextRef="#ctx0" brushRef="#br0">356 5 24575,'-1'0'0,"1"-1"0,-1 1 0,0-1 0,0 1 0,1-1 0,-1 1 0,0 0 0,0 0 0,0-1 0,0 1 0,1 0 0,-1 0 0,0 0 0,0 0 0,0 0 0,0 0 0,0 0 0,0 0 0,1 0 0,-1 0 0,0 0 0,-1 1 0,1-1 0,-18 4 0,1 0 0,-1 2 0,1 0 0,-19 9 0,-6 2 0,-6-3 0,37-11 0,-1 0 0,1 0 0,0 1 0,1 1 0,-1 0 0,1 1 0,0 0 0,-12 8 0,22-13 0,0 0 0,0 0 0,0 0 0,0 0 0,0 0 0,0 0 0,0 0 0,0 0 0,1 1 0,-1-1 0,0 0 0,1 0 0,-1 1 0,0-1 0,1 0 0,0 1 0,-1-1 0,1 0 0,0 1 0,0-1 0,0 1 0,0-1 0,0 1 0,0-1 0,0 0 0,0 1 0,0-1 0,1 1 0,-1-1 0,1 0 0,-1 1 0,1-1 0,-1 0 0,1 0 0,0 1 0,1 0 0,3 4 0,0-1 0,0 0 0,1 0 0,0 0 0,11 6 0,-12-7 0,44 25 0,1-2 0,77 30 0,-71-33 0,-55-24 4,26 14 333,-27-14-362,1 1-1,-1-1 1,0 0 0,1 0 0,-1 0 0,0 0 0,1 0 0,-1 0 0,0 1 0,1-1 0,-1 0 0,0 0 0,0 1-1,1-1 1,-1 0 0,0 0 0,0 1 0,1-1 0,-1 0 0,0 1 0,0-1 0,0 0 0,1 1 0,-1-1 0,0 0-1,0 1 1,0-1 0,0 0 0,0 1 0,0-1 0,0 0 0,0 1 0,0-1 0,0 0 0,0 1 0,0-1 0,0 1-1,0-1 1,0 0 0,0 1 0,0-1 0,-1 0 0,1 1 0,0-1 0,0 0 0,0 1 0,-1-1 0,1 0 0,0 0-1,0 1 1,-1-1 0,1 0 0,0 0 0,0 1 0,-1-1 0,1 0 0,0 0 0,-1 0 0,1 0 0,0 1 0,-1-1-1,1 0 1,0 0 0,-1 0 0,1 0 0,0 0 0,-1 0 0,-11 3-6801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05:07:09.404"/>
    </inkml:context>
    <inkml:brush xml:id="br0">
      <inkml:brushProperty name="width" value="0.05" units="cm"/>
      <inkml:brushProperty name="height" value="0.05" units="cm"/>
    </inkml:brush>
  </inkml:definitions>
  <inkml:trace contextRef="#ctx0" brushRef="#br0">1 0 24575,'3'0'0,"19"3"0,15 1 0,16 3 0,11 3 0,15 0 0,16 11 0,3 4 0,1-2 0,-11 1 0,-9 0 0,-14-5 0,-10 1 0,-11-3 0,-12-5-8191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05:13:46.720"/>
    </inkml:context>
    <inkml:brush xml:id="br0">
      <inkml:brushProperty name="width" value="0.05" units="cm"/>
      <inkml:brushProperty name="height" value="0.05" units="cm"/>
    </inkml:brush>
  </inkml:definitions>
  <inkml:trace contextRef="#ctx0" brushRef="#br0">18 510 24575,'-2'-2'0,"1"0"0,-1 0 0,1 0 0,0 0 0,-1 0 0,1-1 0,0 1 0,0 0 0,1-1 0,-1 1 0,0-1 0,1-2 0,-3-35 0,2 30 0,1-17 0,1-1 0,2 2 0,0-1 0,2 0 0,11-37 0,-7 40 113,1 0-1,14-25 0,-13 29-537,0-1-1,-2-1 1,8-27-1,-12 30-6400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05:13:47.832"/>
    </inkml:context>
    <inkml:brush xml:id="br0">
      <inkml:brushProperty name="width" value="0.05" units="cm"/>
      <inkml:brushProperty name="height" value="0.05" units="cm"/>
    </inkml:brush>
  </inkml:definitions>
  <inkml:trace contextRef="#ctx0" brushRef="#br0">1 288 24575,'43'-48'0,"-33"35"0,0 0 0,1 2 0,1-1 0,25-18 0,-27 23 0,59-39 0,80-40 0,-139 81 0,-1 2 0,1 0 0,0 0 0,0 1 0,0 0 0,18-1 0,-24 3 0,0-1 0,0 1 0,1 0 0,-1 0 0,0 1 0,0-1 0,0 1 0,0 0 0,0 0 0,0 1 0,0-1 0,0 1 0,0 0 0,0 0 0,-1 0 0,1 0 0,-1 1 0,6 4 0,-7-4 0,0 0 0,0 0 0,-1 1 0,1-1 0,-1 1 0,0-1 0,1 1 0,-1 0 0,-1-1 0,1 1 0,0 5 0,-2 45 0,0-34 0,10 126-514,-7-126-337,0 3-5975</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05:15:17.145"/>
    </inkml:context>
    <inkml:brush xml:id="br0">
      <inkml:brushProperty name="width" value="0.05" units="cm"/>
      <inkml:brushProperty name="height" value="0.05" units="cm"/>
    </inkml:brush>
  </inkml:definitions>
  <inkml:trace contextRef="#ctx0" brushRef="#br0">1 0 24575,'3372'0'-3842,"-3283"0"-507</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05:15:18.422"/>
    </inkml:context>
    <inkml:brush xml:id="br0">
      <inkml:brushProperty name="width" value="0.05" units="cm"/>
      <inkml:brushProperty name="height" value="0.05" units="cm"/>
    </inkml:brush>
  </inkml:definitions>
  <inkml:trace contextRef="#ctx0" brushRef="#br0">1 0 24575,'6'0'0,"8"0"0,16 0 0,13 0 0,13 0 0,10 0 0,8 0 0,4 0 0,-9 0 0,-9 0 0,-4 0 0,-5 0 0,-2 0 0,3 0 0,-5 0 0,-8 0 0,-6 3 0,-10 1-8191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05:15:19.204"/>
    </inkml:context>
    <inkml:brush xml:id="br0">
      <inkml:brushProperty name="width" value="0.05" units="cm"/>
      <inkml:brushProperty name="height" value="0.05" units="cm"/>
    </inkml:brush>
  </inkml:definitions>
  <inkml:trace contextRef="#ctx0" brushRef="#br0">1 0 24575,'3'0'0,"10"0"0,21 0 0,34 0 0,28 0 0,14 0 0,13 0 0,-3 0 0,-9 0 0,-15 0 0,-21 0 0,-22 0-8191</inkml:trace>
</inkml:ink>
</file>

<file path=ppt/ink/ink4.xml><?xml version="1.0" encoding="utf-8"?>
<inkml:ink xmlns:inkml="http://www.w3.org/2003/InkML">
  <inkml:definitions>
    <inkml:context xml:id="ctx0">
      <inkml:inkSource xml:id="inkSrc0">
        <inkml:traceFormat>
          <inkml:channel name="X" type="integer" max="2560" units="cm"/>
          <inkml:channel name="Y" type="integer" max="1600" units="cm"/>
          <inkml:channel name="T" type="integer" max="2.14748E9" units="dev"/>
        </inkml:traceFormat>
        <inkml:channelProperties>
          <inkml:channelProperty channel="X" name="resolution" value="74.2029" units="1/cm"/>
          <inkml:channelProperty channel="Y" name="resolution" value="74.4186" units="1/cm"/>
          <inkml:channelProperty channel="T" name="resolution" value="1" units="1/dev"/>
        </inkml:channelProperties>
      </inkml:inkSource>
      <inkml:timestamp xml:id="ts0" timeString="2024-02-01T03:51:39.203"/>
    </inkml:context>
    <inkml:brush xml:id="br0">
      <inkml:brushProperty name="width" value="0.05292" units="cm"/>
      <inkml:brushProperty name="height" value="0.05292" units="cm"/>
      <inkml:brushProperty name="color" value="#FF0000"/>
    </inkml:brush>
  </inkml:definitions>
  <inkml:trace contextRef="#ctx0" brushRef="#br0">13398 10540 0,'13'0'31,"27"0"1,-27 0-1,53 0 0,159 0 0,92 0 1,-185 0-1,-118 0 0,-28 0 125,-52-26-124,-66 26-1,53-13-16,-67-1 17,67 1-1,13-13 0,-27 26 0,53 0 1,27 0-1,0 0 0,-13 0 16,12 0 156</inkml:trace>
  <inkml:trace contextRef="#ctx0" brushRef="#br0" timeOffset="2188.09">14773 10501 0,'53'0'125,"225"0"-94,-146 0 0,-119-14 1,-13-25 61</inkml:trace>
  <inkml:trace contextRef="#ctx0" brushRef="#br0" timeOffset="2623.66">15818 10421 0,'0'0'31,"93"0"0,-41 0-31,226 0 32,-93 0-1</inkml:trace>
  <inkml:trace contextRef="#ctx0" brushRef="#br0" timeOffset="3140.27">16717 10421 0,'80'27'31,"-160"-54"-31,279 67 16,-1-27 15,-171-13 0,-14 0 79</inkml:trace>
  <inkml:trace contextRef="#ctx0" brushRef="#br0" timeOffset="5206.78">18595 10540 0,'14'14'63,"263"-14"-32,-65 0 0,-67 0-15,-52 0 15,-67 0 0,-12-14 94,-14 1 32</inkml:trace>
  <inkml:trace contextRef="#ctx0" brushRef="#br0" timeOffset="6116.4">21201 10395 0,'0'0'0,"119"0"93,40 0-77,343 0 0,-343 0-1,171 0 1,-316 0 0</inkml:trace>
  <inkml:trace contextRef="#ctx0" brushRef="#br0" timeOffset="9127.09">19058 9575 0,'13'13'110,"1"80"-79,-14 39 0,0-39 0,0-80 1,13 0 15,0-66-32</inkml:trace>
  <inkml:trace contextRef="#ctx0" brushRef="#br0" timeOffset="9710.53">18966 9747 0,'-14'0'46,"54"53"-14,39 0-1,-52-40 0,-14-13-15,67 0 15,-28-53 0,-25 27 1,-14 12 14,0 1-14,1 0-17</inkml:trace>
  <inkml:trace contextRef="#ctx0" brushRef="#br0" timeOffset="10470.36">21267 9509 0,'40'13'31,"-40"80"1,0-80-32,13 53 31,-13-13 0,0-27 0,-27-12 79</inkml:trace>
  <inkml:trace contextRef="#ctx0" brushRef="#br0" timeOffset="11020.68">21148 9734 0,'0'13'47,"0"0"-31,53 40 15,79 13 0,-105-66-15,52 13 15,-39-13 0,-27-13 1,13-53-1,-13 40-16,14 12 1,-27 1 15</inkml:trace>
  <inkml:trace contextRef="#ctx0" brushRef="#br0" timeOffset="16796.22">14826 10170 0,'13'0'31,"14"0"1,-14 0 46,119 0-47,199 0 0,-120-13 0,-144 0 1,-54 13-1</inkml:trace>
  <inkml:trace contextRef="#ctx0" brushRef="#br0" timeOffset="18122.68">13742 11069 0,'66'0'62,"185"-66"-30,53 53-1,-26 13 0,-146 0 0</inkml:trace>
  <inkml:trace contextRef="#ctx0" brushRef="#br0" timeOffset="19076.59">15818 11003 0,'13'0'31,"-26"0"-31,79 13 31,132 1 0,186 12 1,0-26-1,-292 0 0,-65 0 0,-1 13 1,27 1-1,-13-14 156,-27 0-171,0 0 15,0 0 0,1 0 126,-1 0-157,13 0 0</inkml:trace>
  <inkml:trace contextRef="#ctx0" brushRef="#br0" timeOffset="20223.16">18000 11030 0,'13'0'16,"54"0"15,-41 0-15,80 0-1,185 0 17,66 0-1,-159 0 0,-171 0-15,52 0-1,-52 0 1,-14 0 0,0 0 31,0 0 484</inkml:trace>
  <inkml:trace contextRef="#ctx0" brushRef="#br0" timeOffset="22375.32">20592 11122 0,'93'0'78,"-14"0"-62,133 0-1,-146-26 1,66-14 0,-92 27-1,-27-979 1</inkml:trace>
  <inkml:trace contextRef="#ctx0" brushRef="#br0" timeOffset="23116.99">21756 11030 0,'0'13'63,"14"-13"-48,316 40 1,-145-27-1,503 93 1,-503-106 0,93 52-1,-238-52 1</inkml:trace>
  <inkml:trace contextRef="#ctx0" brushRef="#br0" timeOffset="26156.39">12512 11559 0,'0'0'0,"26"0"16,14 0-1,52 53 1,-26-53-1,93 13 1,-40 0 0,27-13-1,-67 0 1,119 0 0,-145 0-1,119 0 1,-92 0-1,158 0 1,-186 0 0,94 0-1,-106 0 1,39 0 0,-53 0-1,67 0 1,-27 0-1,-39 0 1,39 0 0,0 0 15,0 0 0,-53 0-15,0 0-16,40 0 15,-13 0 1,-14 0 0,67 0-1,39 26 17,-92-26-17,26 0 1,-26 0-1,13 0 17,39 0-1,-65 0-15,79 14-1,-93-14 1,13 0-1,1 0 95</inkml:trace>
  <inkml:trace contextRef="#ctx0" brushRef="#br0" timeOffset="27746.43">17961 11612 0,'13'0'47,"13"0"-32,27 0 16,-26 0-15,144 0 15,-131 0-15,172 0 15,-133 0 0,-13 0 1,67 0-1,-14 0 0,-27 0 0,40 0 1,-52 0-1,-67 0-31,0 0 31</inkml:trace>
  <inkml:trace contextRef="#ctx0" brushRef="#br0" timeOffset="56746.93">3558 6084 0,'13'-14'125,"0"14"-109,27 0-1,0 0 16,-14 0 32,-13 0-16,0 0 47,40 0-63,-13 0 0,-27 0 0,53 0 16,-52 0-16</inkml:trace>
  <inkml:trace contextRef="#ctx0" brushRef="#br0" timeOffset="58935.52">8451 5264 0,'13'0'62,"1"0"-30,25-13-1,-12 13-16,12 0-15,41 0 32,118 0-1,-39 0 0,-119 0 0,-27 0 1</inkml:trace>
  <inkml:trace contextRef="#ctx0" brushRef="#br0" timeOffset="59816.61">10078 5489 0,'53'0'15,"-106"0"-15,331 0 32,158 13-1,239 79 0,-14-78 0,-357-14 1,-238 13-1</inkml:trace>
  <inkml:trace contextRef="#ctx0" brushRef="#br0" timeOffset="61703.59">17365 10170 0,'27'0'94,"-14"0"-79,119-26 1,-79 12 0,291-52-1,-185 40 1,238 26-1,-292 0 1,147 0 0,-186 0-1,-13 0 1</inkml:trace>
  <inkml:trace contextRef="#ctx0" brushRef="#br0" timeOffset="64575.97">18278 12141 0,'0'13'32,"0"0"15,26 40 156,14-53-188,53 0 1,-67 0 0,53 0-1,-65 0 1,-1 0-1,0 0 157,14 0-156,-1 0 31,40 0-32,-39 0 1,-1 0 0,1 0-1,12 0 1,-12 0 0,39 0-1,0 0 16,-13 0 1,-27 0-1,-13 0 16,14 0-16,-14 0-15,80 0-1,-67 0 1,80 0 0,-80 0-1,-12 0 1,12 0-1,-13-13 64,1-1-33,25 14-14,1-26 15,0 13-32,-1 0 16,94 13 1,12 0-1,-92 0-31,132 0 31,0 0 0,-158 0-31,-14 0 16,27 0 15,-27 0 79,27 0-79,12 0 0,-25 0-15,26 0 15,0 0 0,-14 0 1,-25 0-1,25 0-16,-12 0 17,12 0-1,-12 0 47,26 0-78</inkml:trace>
  <inkml:trace contextRef="#ctx0" brushRef="#br0" timeOffset="65480.72">21492 12114 0,'39'0'125,"54"0"-109,0 0-1,65 0 17,-12 0-1,-80 27-16,146 12 17,-120-39-1,-26 0 0,-26 0 0,39 0 1,-65 0-17,-1 0 17,0 0 30,0 0-31</inkml:trace>
  <inkml:trace contextRef="#ctx0" brushRef="#br0" timeOffset="70940.67">14284 13476 0,'0'13'47,"53"-13"-16,211 0 1,159 0-1,-158-52 0,-225 38 0</inkml:trace>
  <inkml:trace contextRef="#ctx0" brushRef="#br0" timeOffset="73845.96">13900 12762 0,'0'40'109,"0"-80"-109,0 93 109,40-27-77,0-26-17,184 14 1,-144-14 0,131 0-1,-131 0 1,-41 0-1,28 0 1,-54 0 31,-93 0 125,-39 0-157,-198 0 1,211 0 0,-79 0 15,92 0 0,80 0 0,119 0 94,-80 0-125,54 0 32,-14 0-1,-40 13-15,-52-13 30,-40 0-30,-106 0 0,-79 0 31,118 0-16,94 0-16,-41 0 189,-277 0-173,119 0 0,119 0 0,0 0 1,0 0-1,40 0 0,-1 0 0,67 0 1,0 0 186,0 0-93</inkml:trace>
  <inkml:trace contextRef="#ctx0" brushRef="#br0" timeOffset="92055.53">12750 13450 0,'26'0'63,"40"0"-32,-53 0-15,106-13-1,-39 13 1,105 0 0,-132 0-1,119 0 1,-119 0 0,92 0-1,-26 0 1,66 0 15,-39 0 0,-120 0-15,40-27 0,-13 27 15,-26-13-16,26 13 1,-27 0 0,80 0-1,-93 0 1,53 0 0,14 0-1,-41 0 1,41 0-1,78 0 17,-39 0-1,-105 0-15,25 0-16,-25 0 15,25-13 1,27 13-1,-52 0 1,105 0 0,-93 0-1,80 0 1,-80 0 0,27 0-1,0 0 1,26 0 15,-39 0-15,79 0-1,-79 0 1,66 0 0,26 0 15,-119 0-16,67 0 1,-41 0 0,67 0-1,-40 0 1,80 0 0,-67 0 15,-39 0-16,-1 0 1,-25 0 0,52 0-1,-53 0 1,106 0 0,-93 0-1,67 0 1,-80 0-1,27 0 1,26 0 15,-53 0-15,67 0 0,39 0 15,-106 0-16,27 0 1,-27 0 15</inkml:trace>
  <inkml:trace contextRef="#ctx0" brushRef="#br0" timeOffset="92703.34">17894 13450 0,'67'13'78,"210"0"-47,-158-13 1</inkml:trace>
  <inkml:trace contextRef="#ctx0" brushRef="#br0" timeOffset="93536.89">19627 13476 0,'0'0'0,"40"0"16,290 13 15,-197 1-15,91 12-1,-65-26 1,-80 0-1,93 0 1,-92 27 0,-14-27-1,-40 0 1</inkml:trace>
  <inkml:trace contextRef="#ctx0" brushRef="#br0" timeOffset="104734.7">14720 14058 0,'13'0'78,"212"0"-47,-172 0-15,146 0 0,65 0 15,-224 0-16,79 0 1,40 0 15,-40 13 1,-53-13-1,-53 0 0</inkml:trace>
  <inkml:trace contextRef="#ctx0" brushRef="#br0" timeOffset="121200.17">12326 14666 0,'27'0'109,"158"0"-78,79 0 0,199 0 1,-132 0-1,-212 0 0,-92 14 0,-14-41 141</inkml:trace>
  <inkml:trace contextRef="#ctx0" brushRef="#br0" timeOffset="122231.78">15183 14666 0,'27'0'47,"-1"0"-16,186 0 0,251-26 0,-40 26 1,-344 0-1</inkml:trace>
  <inkml:trace contextRef="#ctx0" brushRef="#br0" timeOffset="125022.16">17802 14627 0,'26'0'47,"1"0"-32,39 0-15,53 0 32,92 0-1,-131 0 0,-27 0 0,0 0 1,79 0-1,-40 0-15,41 0 15,-14 0 0,-53 0 0,0 0 1,0 0-1,-26 0 0,13 0 0,-27 0 1,14 0-1,-27 0-16,27 0 17,-27 0-1,0 0 0</inkml:trace>
  <inkml:trace contextRef="#ctx0" brushRef="#br0" timeOffset="125984.11">20738 14706 0,'26'0'78,"93"0"-47,-39 0-15,290 0 15,-224 0-31,250 0 31,-197 0-15,-186 0 31</inkml:trace>
  <inkml:trace contextRef="#ctx0" brushRef="#br0" timeOffset="128446.39">11268 15341 0,'0'0'0,"159"-27"31,145 27 1,-198 0-17,370 0 1,-370 0 0,119 0-1,-199 0 1,27 0-1</inkml:trace>
  <inkml:trace contextRef="#ctx0" brushRef="#br0" timeOffset="129314.53">14720 15301 0,'0'0'0,"13"-26"16,80 26 15,251-13 0,-185 13-15,317 0 0,-106 0 15,-343 0-15,-1 0-1,-26-14 173</inkml:trace>
  <inkml:trace contextRef="#ctx0" brushRef="#br0" timeOffset="129958.99">17498 15209 0,'0'0'0,"119"0"15,-40 0 1,278 0-1,-225 0 1,186-14 0,-120-25 15,-171 39-15,-1 0-1,-13 0 16,14 0 1,-14-14 108</inkml:trace>
  <inkml:trace contextRef="#ctx0" brushRef="#br0" timeOffset="130864.64">20592 15142 0,'0'0'16,"53"0"-1,-26 0 1,145 53 0,-119-53-1,171 27 1,-131-27 0,172 13-1,-1-13 16,-211 0-15,53 0 0,13 0 15,-13 0 0,-27 0 0,-53 0 1,14 0-1,-13 0 16,12 0 156,-12 0-187</inkml:trace>
  <inkml:trace contextRef="#ctx0" brushRef="#br0" timeOffset="131366.26">22986 15288 0,'27'0'31,"-54"0"-31,107 0 31,12 0 0,-79 0-15,54 0 15,-15 0 1,-12 0-17,-27 0 16</inkml:trace>
  <inkml:trace contextRef="#ctx0" brushRef="#br0" timeOffset="133246.7">12340 16042 0,'39'0'94,"14"0"-78,93 0 15,118 0 0,-158 0 0,-93 0 16,14 0-15,-1 0 77,-13 0-93</inkml:trace>
  <inkml:trace contextRef="#ctx0" brushRef="#br0" timeOffset="134071.85">14442 15910 0,'0'0'0,"27"0"16,26-14-16,92 14 31,186-13-15,-252 13-1,40 0 16,-92 0 1,-1 0-1,-13 0 0,1 0-15,39 0 31,66 0-16,-93 0-15,146 0 15,-132 0-31,105 0 31,-92 0-31,93 0 16</inkml:trace>
  <inkml:trace contextRef="#ctx0" brushRef="#br0" timeOffset="134842.5">16823 15870 0,'0'0'31,"79"0"-31,93 0 31,-145 0 1,-14 0 46,80 0-47,105-992 0,106 1984 1,-224-992-1,-67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05:15:20.124"/>
    </inkml:context>
    <inkml:brush xml:id="br0">
      <inkml:brushProperty name="width" value="0.05" units="cm"/>
      <inkml:brushProperty name="height" value="0.05" units="cm"/>
    </inkml:brush>
  </inkml:definitions>
  <inkml:trace contextRef="#ctx0" brushRef="#br0">1 0 24575,'1014'0'-1365,"-986"0"-5461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05:15:20.653"/>
    </inkml:context>
    <inkml:brush xml:id="br0">
      <inkml:brushProperty name="width" value="0.05" units="cm"/>
      <inkml:brushProperty name="height" value="0.05" units="cm"/>
    </inkml:brush>
  </inkml:definitions>
  <inkml:trace contextRef="#ctx0" brushRef="#br0">1 18 24575,'3'0'0,"7"0"0,11 0 0,7 0 0,18 0 0,12 0 0,15 0 0,13 0 0,6 0 0,1 0 0,-11 0 0,-6 0 0,-17-3 0,-18-4 0,-16 0-8191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05:22:39.178"/>
    </inkml:context>
    <inkml:brush xml:id="br0">
      <inkml:brushProperty name="width" value="0.05" units="cm"/>
      <inkml:brushProperty name="height" value="0.05" units="cm"/>
    </inkml:brush>
  </inkml:definitions>
  <inkml:trace contextRef="#ctx0" brushRef="#br0">1 0 24575,'0'0'-8191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05:24:47.084"/>
    </inkml:context>
    <inkml:brush xml:id="br0">
      <inkml:brushProperty name="width" value="0.05" units="cm"/>
      <inkml:brushProperty name="height" value="0.05" units="cm"/>
    </inkml:brush>
  </inkml:definitions>
  <inkml:trace contextRef="#ctx0" brushRef="#br0">1 0 24575,'3'6'0,"4"2"0,10 6 0,10 0 0,20-2 0,22-3 0,30-3 0,27-3 0,29-1 0,18-2 0,10 0 0,3-1-643,-6 0 643,-18 1 0,-31 0 0,-29-1 0,-31 1-7548</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05:24:52.113"/>
    </inkml:context>
    <inkml:brush xml:id="br0">
      <inkml:brushProperty name="width" value="0.05" units="cm"/>
      <inkml:brushProperty name="height" value="0.05" units="cm"/>
    </inkml:brush>
  </inkml:definitions>
  <inkml:trace contextRef="#ctx0" brushRef="#br0">7 76 24575,'-6'0'0,"13"0"0,29 0 0,39 0 0,45 0 0,39 0 0,33 0 0,21 0-1037,16 0 1037,5 0 0,-7 0 0,-6-3 0,-24-4 0,-35-3 0,-36-4 0,-34-2 0,-30 1 0,-25 4-7154</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05:25:08.006"/>
    </inkml:context>
    <inkml:brush xml:id="br0">
      <inkml:brushProperty name="width" value="0.05" units="cm"/>
      <inkml:brushProperty name="height" value="0.05" units="cm"/>
    </inkml:brush>
  </inkml:definitions>
  <inkml:trace contextRef="#ctx0" brushRef="#br0">753 0 24575,'-63'0'0,"-69"10"0,110-7 0,0 1 0,0 1 0,0 1 0,1 1 0,0 0 0,-33 19 0,49-23 0,-1 1 0,1 0 0,0 0 0,0 1 0,0-1 0,0 1 0,1 0 0,0 1 0,0-1 0,1 1 0,-1-1 0,1 1 0,0 0 0,1 0 0,0 1 0,0-1 0,0 0 0,0 1 0,1-1 0,0 1 0,1 0 0,-1-1 0,2 11 0,0-1 0,0 0 0,1 0 0,1 0 0,1 0 0,0 0 0,1-1 0,1 0 0,13 25 0,24 30 0,2-2 0,79 89 0,-64-85 0,68 109 0,-118-166 0,-2 0 0,0 1 0,0 0 0,-2 0 0,0 0 0,6 31 0,-11-42 0,0 1 0,-1-1 0,1 1 0,-1-1 0,-1 1 0,1-1 0,-1 0 0,0 1 0,0-1 0,-1 0 0,1 0 0,-1 0 0,0 0 0,-1 0 0,1 0 0,-1 0 0,0-1 0,0 1 0,0-1 0,-1 0 0,1 0 0,-1 0 0,0 0 0,-1-1 0,-7 6 0,-9 4 0,-1-1 0,0-1 0,-29 10 0,-75 20 0,100-33 0,-22 6 0,-258 85 0,201-61 0,88-30 0,17-8 0,0 0 0,-1 0 0,1 0 0,0 0 0,0 0 0,0 0 0,0 0 0,0 0 0,0 0 0,0 1 0,0-1 0,-1 0 0,1 0 0,0 0 0,0 0 0,0 0 0,0 0 0,0 0 0,0 0 0,0 1 0,0-1 0,0 0 0,0 0 0,0 0 0,0 0 0,0 0 0,0 0 0,0 1 0,0-1 0,0 0 0,0 0 0,0 0 0,0 0 0,0 0 0,0 0 0,0 1 0,0-1 0,0 0 0,0 0 0,0 0 0,0 0 0,0 0 0,0 0 0,0 0 0,1 0 0,-1 1 0,0-1 0,0 0 0,0 0 0,0 0 0,27 6 0,-11-3 0,62 13 0,-1 4 0,-1 3 0,78 35 0,-98-33 0,-1 3 0,-2 2 0,-1 3 0,77 62 0,-114-83 0,-1 2 0,-1-1 0,0 2 0,-1 0 0,0 1 0,-1 0 0,-1 0 0,0 1 0,-2 1 0,0-1 0,-1 1 0,0 1 0,-2-1 0,5 26 0,0 17 0,3 99 0,-13 62 0,-1-149 0,-3 235 0,3-302 0,1-1 0,0 1 0,1 0 0,-1-1 0,1 1 0,0 0 0,1-1 0,-1 0 0,1 1 0,3 6 0,-3-9 0,0-1 0,0 1 0,1-1 0,-1 1 0,0-1 0,1 0 0,0 1 0,-1-1 0,1-1 0,0 1 0,0 0 0,0-1 0,0 1 0,1-1 0,-1 0 0,0 0 0,7 1 0,12 1-238,0-1-1,0-1 0,43-3 1,-57 2-173,11-1-6415</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05:25:11.432"/>
    </inkml:context>
    <inkml:brush xml:id="br0">
      <inkml:brushProperty name="width" value="0.05" units="cm"/>
      <inkml:brushProperty name="height" value="0.05" units="cm"/>
    </inkml:brush>
  </inkml:definitions>
  <inkml:trace contextRef="#ctx0" brushRef="#br0">1 0 24575,'18'0'0,"30"0"0,31 0 0,43 0 0,35 0 0,27 0 0,17 3-1116,-1 1 1116,-16 0 0,-31-1 0,-36 0 273,-37-2-7621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14:15:30.537"/>
    </inkml:context>
    <inkml:brush xml:id="br0">
      <inkml:brushProperty name="width" value="0.05" units="cm"/>
      <inkml:brushProperty name="height" value="0.05" units="cm"/>
    </inkml:brush>
  </inkml:definitions>
  <inkml:trace contextRef="#ctx0" brushRef="#br0">0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04:14:39.193"/>
    </inkml:context>
    <inkml:brush xml:id="br0">
      <inkml:brushProperty name="width" value="0.05" units="cm"/>
      <inkml:brushProperty name="height" value="0.05" units="cm"/>
      <inkml:brushProperty name="color" value="#FF0066"/>
    </inkml:brush>
  </inkml:definitions>
  <inkml:trace contextRef="#ctx0" brushRef="#br0">1 1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04:14:42.040"/>
    </inkml:context>
    <inkml:brush xml:id="br0">
      <inkml:brushProperty name="width" value="0.05" units="cm"/>
      <inkml:brushProperty name="height" value="0.05" units="cm"/>
      <inkml:brushProperty name="color" value="#FF0066"/>
    </inkml:brush>
  </inkml:definitions>
  <inkml:trace contextRef="#ctx0" brushRef="#br0">950 229 24575,'-30'-34'0,"24"26"0,-1 0 0,1 1 0,-1 0 0,-13-10 0,5 6 0,-1 0 0,0 1 0,-1 1 0,0 1 0,-1 0 0,1 2 0,-1-1 0,-1 2 0,-28-5 0,6 4 0,-52-17 0,63 14 0,-1 2 0,1 1 0,-1 1 0,-31 0 0,1 4 0,-118 4 0,174-2 0,1 0 0,-1 0 0,1 1 0,0-1 0,-1 1 0,1 0 0,0 0 0,0 1 0,0-1 0,0 1 0,1 0 0,-1 0 0,1 0 0,0 0 0,0 1 0,0-1 0,0 1 0,0 0 0,1 0 0,-1 0 0,-1 4 0,-1 3 0,0 1 0,1-1 0,0 1 0,0 0 0,1 0 0,-2 22 0,2 3 0,1 1 0,7 67 0,-4-97 0,0-1 0,1 0 0,-1 0 0,2-1 0,-1 1 0,1 0 0,0-1 0,0 1 0,1-1 0,-1 0 0,1 0 0,1-1 0,8 10 0,-6-9 0,0 0 0,1 0 0,0-1 0,0 0 0,0 0 0,1-1 0,-1 0 0,1-1 0,18 5 0,202 53 0,-194-54 0,0-1 0,1-2 0,0-1 0,71-4 0,-97 0 0,-1-1 0,0 0 0,0 0 0,0-1 0,0 0 0,0-1 0,-1 0 0,1 0 0,-1-1 0,0 0 0,0 0 0,-1-1 0,0 0 0,0 0 0,11-13 0,-7 6 0,0-1 0,-1 0 0,-1-1 0,0 0 0,-1 0 0,0-1 0,8-28 0,-13 32-124,0 0 0,-1 0 0,0-1 0,-1 1 0,0 0 0,-1 0-1,-1-1 1,0 1 0,0 0 0,-6-18 0,1 8-6702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04:14:43.118"/>
    </inkml:context>
    <inkml:brush xml:id="br0">
      <inkml:brushProperty name="width" value="0.05" units="cm"/>
      <inkml:brushProperty name="height" value="0.05" units="cm"/>
      <inkml:brushProperty name="color" value="#FF0066"/>
    </inkml:brush>
  </inkml:definitions>
  <inkml:trace contextRef="#ctx0" brushRef="#br0">0 1 24575,'293'125'0,"-129"-57"0,200 86-120,584 262-402,128 184 522,-901-483 0,178 156 0,-165-117 321,257 163 0,179 25-773,28-47 1,210 116 451,-271-135-130,-466-230 87,3-6-1,244 48 1,378 16 607,27 4 35,-100 28-599,-638-128 114,1-2 0,50 3 0,-71-10-358,0-1 0,0 0 0,0-2 0,1 0 1,-2-1-1,34-10 0,-36 8-6582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2/1/2024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a:t>
            </a:fld>
            <a:endParaRPr lang="en-US"/>
          </a:p>
        </p:txBody>
      </p:sp>
    </p:spTree>
    <p:extLst>
      <p:ext uri="{BB962C8B-B14F-4D97-AF65-F5344CB8AC3E}">
        <p14:creationId xmlns:p14="http://schemas.microsoft.com/office/powerpoint/2010/main" val="4115333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20</a:t>
            </a:fld>
            <a:endParaRPr lang="en-US"/>
          </a:p>
        </p:txBody>
      </p:sp>
    </p:spTree>
    <p:extLst>
      <p:ext uri="{BB962C8B-B14F-4D97-AF65-F5344CB8AC3E}">
        <p14:creationId xmlns:p14="http://schemas.microsoft.com/office/powerpoint/2010/main" val="145252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23</a:t>
            </a:fld>
            <a:endParaRPr lang="en-US"/>
          </a:p>
        </p:txBody>
      </p:sp>
    </p:spTree>
    <p:extLst>
      <p:ext uri="{BB962C8B-B14F-4D97-AF65-F5344CB8AC3E}">
        <p14:creationId xmlns:p14="http://schemas.microsoft.com/office/powerpoint/2010/main" val="2120899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https://unsplash.com/photos/CPs2X8JYmS8</a:t>
            </a:r>
          </a:p>
        </p:txBody>
      </p:sp>
      <p:sp>
        <p:nvSpPr>
          <p:cNvPr id="4" name="Slide Number Placeholder 3"/>
          <p:cNvSpPr>
            <a:spLocks noGrp="1"/>
          </p:cNvSpPr>
          <p:nvPr>
            <p:ph type="sldNum" sz="quarter" idx="5"/>
          </p:nvPr>
        </p:nvSpPr>
        <p:spPr/>
        <p:txBody>
          <a:bodyPr/>
          <a:lstStyle/>
          <a:p>
            <a:fld id="{CA2D21D1-52E2-420B-B491-CFF6D7BB79FB}" type="slidenum">
              <a:rPr lang="en-US" smtClean="0"/>
              <a:pPr/>
              <a:t>2</a:t>
            </a:fld>
            <a:endParaRPr lang="en-US"/>
          </a:p>
        </p:txBody>
      </p:sp>
    </p:spTree>
    <p:extLst>
      <p:ext uri="{BB962C8B-B14F-4D97-AF65-F5344CB8AC3E}">
        <p14:creationId xmlns:p14="http://schemas.microsoft.com/office/powerpoint/2010/main" val="3997642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11</a:t>
            </a:fld>
            <a:endParaRPr lang="en-US"/>
          </a:p>
        </p:txBody>
      </p:sp>
    </p:spTree>
    <p:extLst>
      <p:ext uri="{BB962C8B-B14F-4D97-AF65-F5344CB8AC3E}">
        <p14:creationId xmlns:p14="http://schemas.microsoft.com/office/powerpoint/2010/main" val="3660971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12</a:t>
            </a:fld>
            <a:endParaRPr lang="en-US"/>
          </a:p>
        </p:txBody>
      </p:sp>
    </p:spTree>
    <p:extLst>
      <p:ext uri="{BB962C8B-B14F-4D97-AF65-F5344CB8AC3E}">
        <p14:creationId xmlns:p14="http://schemas.microsoft.com/office/powerpoint/2010/main" val="11441602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13</a:t>
            </a:fld>
            <a:endParaRPr lang="en-US"/>
          </a:p>
        </p:txBody>
      </p:sp>
    </p:spTree>
    <p:extLst>
      <p:ext uri="{BB962C8B-B14F-4D97-AF65-F5344CB8AC3E}">
        <p14:creationId xmlns:p14="http://schemas.microsoft.com/office/powerpoint/2010/main" val="573061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14</a:t>
            </a:fld>
            <a:endParaRPr lang="en-US"/>
          </a:p>
        </p:txBody>
      </p:sp>
    </p:spTree>
    <p:extLst>
      <p:ext uri="{BB962C8B-B14F-4D97-AF65-F5344CB8AC3E}">
        <p14:creationId xmlns:p14="http://schemas.microsoft.com/office/powerpoint/2010/main" val="3807766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15</a:t>
            </a:fld>
            <a:endParaRPr lang="en-US"/>
          </a:p>
        </p:txBody>
      </p:sp>
    </p:spTree>
    <p:extLst>
      <p:ext uri="{BB962C8B-B14F-4D97-AF65-F5344CB8AC3E}">
        <p14:creationId xmlns:p14="http://schemas.microsoft.com/office/powerpoint/2010/main" val="363220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16</a:t>
            </a:fld>
            <a:endParaRPr lang="en-US"/>
          </a:p>
        </p:txBody>
      </p:sp>
    </p:spTree>
    <p:extLst>
      <p:ext uri="{BB962C8B-B14F-4D97-AF65-F5344CB8AC3E}">
        <p14:creationId xmlns:p14="http://schemas.microsoft.com/office/powerpoint/2010/main" val="1885467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17</a:t>
            </a:fld>
            <a:endParaRPr lang="en-US"/>
          </a:p>
        </p:txBody>
      </p:sp>
    </p:spTree>
    <p:extLst>
      <p:ext uri="{BB962C8B-B14F-4D97-AF65-F5344CB8AC3E}">
        <p14:creationId xmlns:p14="http://schemas.microsoft.com/office/powerpoint/2010/main" val="2411965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4AA5042B-1E63-40C1-80BF-457AA382B5C1}"/>
              </a:ext>
            </a:extLst>
          </p:cNvPr>
          <p:cNvSpPr>
            <a:spLocks noGrp="1"/>
          </p:cNvSpPr>
          <p:nvPr>
            <p:ph type="pic" sz="quarter" idx="12"/>
          </p:nvPr>
        </p:nvSpPr>
        <p:spPr>
          <a:xfrm>
            <a:off x="7874289" y="457200"/>
            <a:ext cx="3814597" cy="5943600"/>
          </a:xfrm>
          <a:custGeom>
            <a:avLst/>
            <a:gdLst>
              <a:gd name="connsiteX0" fmla="*/ 0 w 3814597"/>
              <a:gd name="connsiteY0" fmla="*/ 0 h 5943600"/>
              <a:gd name="connsiteX1" fmla="*/ 3814597 w 3814597"/>
              <a:gd name="connsiteY1" fmla="*/ 0 h 5943600"/>
              <a:gd name="connsiteX2" fmla="*/ 3814597 w 3814597"/>
              <a:gd name="connsiteY2" fmla="*/ 5943600 h 5943600"/>
              <a:gd name="connsiteX3" fmla="*/ 0 w 3814597"/>
              <a:gd name="connsiteY3" fmla="*/ 5943600 h 5943600"/>
            </a:gdLst>
            <a:ahLst/>
            <a:cxnLst>
              <a:cxn ang="0">
                <a:pos x="connsiteX0" y="connsiteY0"/>
              </a:cxn>
              <a:cxn ang="0">
                <a:pos x="connsiteX1" y="connsiteY1"/>
              </a:cxn>
              <a:cxn ang="0">
                <a:pos x="connsiteX2" y="connsiteY2"/>
              </a:cxn>
              <a:cxn ang="0">
                <a:pos x="connsiteX3" y="connsiteY3"/>
              </a:cxn>
            </a:cxnLst>
            <a:rect l="l" t="t" r="r" b="b"/>
            <a:pathLst>
              <a:path w="3814597" h="5943600">
                <a:moveTo>
                  <a:pt x="0" y="0"/>
                </a:moveTo>
                <a:lnTo>
                  <a:pt x="3814597" y="0"/>
                </a:lnTo>
                <a:lnTo>
                  <a:pt x="3814597" y="5943600"/>
                </a:lnTo>
                <a:lnTo>
                  <a:pt x="0" y="5943600"/>
                </a:lnTo>
                <a:close/>
              </a:path>
            </a:pathLst>
          </a:custGeom>
        </p:spPr>
        <p:txBody>
          <a:bodyPr wrap="square" anchor="ctr">
            <a:noAutofit/>
          </a:bodyPr>
          <a:lstStyle>
            <a:lvl1pPr marL="0" indent="0" algn="ctr">
              <a:buFontTx/>
              <a:buNone/>
              <a:defRPr/>
            </a:lvl1pPr>
          </a:lstStyle>
          <a:p>
            <a:endParaRPr lang="en-US"/>
          </a:p>
        </p:txBody>
      </p:sp>
      <p:sp>
        <p:nvSpPr>
          <p:cNvPr id="3" name="Subtitle 2"/>
          <p:cNvSpPr>
            <a:spLocks noGrp="1"/>
          </p:cNvSpPr>
          <p:nvPr userDrawn="1">
            <p:ph type="subTitle" idx="1"/>
          </p:nvPr>
        </p:nvSpPr>
        <p:spPr>
          <a:xfrm>
            <a:off x="2998069" y="3110614"/>
            <a:ext cx="4465623" cy="440969"/>
          </a:xfrm>
        </p:spPr>
        <p:txBody>
          <a:bodyPr>
            <a:normAutofit/>
          </a:bodyPr>
          <a:lstStyle>
            <a:lvl1pPr marL="0" indent="0" algn="l">
              <a:buNone/>
              <a:defRPr lang="en-US" sz="2000" kern="1200" smtClean="0">
                <a:solidFill>
                  <a:schemeClr val="tx1">
                    <a:lumMod val="50000"/>
                    <a:lumOff val="50000"/>
                  </a:schemeClr>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a:t>
            </a:r>
          </a:p>
        </p:txBody>
      </p:sp>
      <p:sp>
        <p:nvSpPr>
          <p:cNvPr id="6" name="Rectangle: Rounded Corners 5">
            <a:extLst>
              <a:ext uri="{FF2B5EF4-FFF2-40B4-BE49-F238E27FC236}">
                <a16:creationId xmlns:a16="http://schemas.microsoft.com/office/drawing/2014/main" id="{7A254C7B-7BC5-221C-6C48-70919B87CB37}"/>
              </a:ext>
            </a:extLst>
          </p:cNvPr>
          <p:cNvSpPr/>
          <p:nvPr userDrawn="1"/>
        </p:nvSpPr>
        <p:spPr>
          <a:xfrm>
            <a:off x="1053852" y="-888882"/>
            <a:ext cx="1399981" cy="4533905"/>
          </a:xfrm>
          <a:prstGeom prst="roundRect">
            <a:avLst>
              <a:gd name="adj" fmla="val 50000"/>
            </a:avLst>
          </a:prstGeom>
          <a:gradFill>
            <a:gsLst>
              <a:gs pos="0">
                <a:schemeClr val="accent2"/>
              </a:gs>
              <a:gs pos="100000">
                <a:schemeClr val="accent1"/>
              </a:gs>
            </a:gsLst>
            <a:lin ang="6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ate Placeholder 13">
            <a:extLst>
              <a:ext uri="{FF2B5EF4-FFF2-40B4-BE49-F238E27FC236}">
                <a16:creationId xmlns:a16="http://schemas.microsoft.com/office/drawing/2014/main" id="{0DC05CDE-C52B-40B7-B4BA-33724C1D8F84}"/>
              </a:ext>
            </a:extLst>
          </p:cNvPr>
          <p:cNvSpPr>
            <a:spLocks noGrp="1"/>
          </p:cNvSpPr>
          <p:nvPr>
            <p:ph type="dt" sz="half" idx="13"/>
          </p:nvPr>
        </p:nvSpPr>
        <p:spPr/>
        <p:txBody>
          <a:bodyPr/>
          <a:lstStyle/>
          <a:p>
            <a:fld id="{425404F2-BE9A-4460-8815-8F645183555F}" type="datetimeFigureOut">
              <a:rPr lang="en-US" smtClean="0"/>
              <a:pPr/>
              <a:t>2/1/2024</a:t>
            </a:fld>
            <a:endParaRPr lang="en-US"/>
          </a:p>
        </p:txBody>
      </p:sp>
      <p:sp>
        <p:nvSpPr>
          <p:cNvPr id="15" name="Footer Placeholder 14">
            <a:extLst>
              <a:ext uri="{FF2B5EF4-FFF2-40B4-BE49-F238E27FC236}">
                <a16:creationId xmlns:a16="http://schemas.microsoft.com/office/drawing/2014/main" id="{38614599-D05F-E878-B5C9-AA292AE8F952}"/>
              </a:ext>
            </a:extLst>
          </p:cNvPr>
          <p:cNvSpPr>
            <a:spLocks noGrp="1"/>
          </p:cNvSpPr>
          <p:nvPr>
            <p:ph type="ftr" sz="quarter" idx="14"/>
          </p:nvPr>
        </p:nvSpPr>
        <p:spPr/>
        <p:txBody>
          <a:bodyPr/>
          <a:lstStyle/>
          <a:p>
            <a:r>
              <a:rPr lang="en-US"/>
              <a:t>www.anubhavtrainings.com</a:t>
            </a:r>
            <a:endParaRPr lang="en-US" dirty="0"/>
          </a:p>
        </p:txBody>
      </p:sp>
      <p:sp>
        <p:nvSpPr>
          <p:cNvPr id="16" name="Slide Number Placeholder 15">
            <a:extLst>
              <a:ext uri="{FF2B5EF4-FFF2-40B4-BE49-F238E27FC236}">
                <a16:creationId xmlns:a16="http://schemas.microsoft.com/office/drawing/2014/main" id="{2E26D554-A29F-64E3-B8CB-826AAA4692E2}"/>
              </a:ext>
            </a:extLst>
          </p:cNvPr>
          <p:cNvSpPr>
            <a:spLocks noGrp="1"/>
          </p:cNvSpPr>
          <p:nvPr>
            <p:ph type="sldNum" sz="quarter" idx="15"/>
          </p:nvPr>
        </p:nvSpPr>
        <p:spPr/>
        <p:txBody>
          <a:bodyPr/>
          <a:lstStyle/>
          <a:p>
            <a:fld id="{96E69268-9C8B-4EBF-A9EE-DC5DC2D48DC3}" type="slidenum">
              <a:rPr lang="en-US" smtClean="0"/>
              <a:pPr/>
              <a:t>‹#›</a:t>
            </a:fld>
            <a:endParaRPr lang="en-US"/>
          </a:p>
        </p:txBody>
      </p:sp>
      <p:sp>
        <p:nvSpPr>
          <p:cNvPr id="17" name="Title 16">
            <a:extLst>
              <a:ext uri="{FF2B5EF4-FFF2-40B4-BE49-F238E27FC236}">
                <a16:creationId xmlns:a16="http://schemas.microsoft.com/office/drawing/2014/main" id="{89077266-29FE-F506-13C7-062F5A7F349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542FDF-2114-2A7E-242B-975B04F462E3}"/>
              </a:ext>
            </a:extLst>
          </p:cNvPr>
          <p:cNvSpPr>
            <a:spLocks noGrp="1"/>
          </p:cNvSpPr>
          <p:nvPr>
            <p:ph type="title"/>
          </p:nvPr>
        </p:nvSpPr>
        <p:spPr>
          <a:xfrm>
            <a:off x="1651058" y="865608"/>
            <a:ext cx="8886708" cy="769613"/>
          </a:xfrm>
        </p:spPr>
        <p:txBody>
          <a:bodyPr anchor="b">
            <a:noAutofit/>
          </a:bodyPr>
          <a:lstStyle>
            <a:lvl1pPr algn="ctr">
              <a:defRPr sz="3600" b="1">
                <a:latin typeface="+mn-lt"/>
              </a:defRPr>
            </a:lvl1pPr>
          </a:lstStyle>
          <a:p>
            <a:r>
              <a:rPr lang="en-US" dirty="0"/>
              <a:t>Click to edit</a:t>
            </a:r>
          </a:p>
        </p:txBody>
      </p:sp>
      <p:sp>
        <p:nvSpPr>
          <p:cNvPr id="14" name="Picture Placeholder 13">
            <a:extLst>
              <a:ext uri="{FF2B5EF4-FFF2-40B4-BE49-F238E27FC236}">
                <a16:creationId xmlns:a16="http://schemas.microsoft.com/office/drawing/2014/main" id="{404E0CF2-40E1-611A-64BA-7925E9F6C413}"/>
              </a:ext>
            </a:extLst>
          </p:cNvPr>
          <p:cNvSpPr>
            <a:spLocks noGrp="1"/>
          </p:cNvSpPr>
          <p:nvPr>
            <p:ph type="pic" sz="quarter" idx="11"/>
          </p:nvPr>
        </p:nvSpPr>
        <p:spPr>
          <a:xfrm>
            <a:off x="1280924"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DCE93B67-3990-3409-2AAA-BF381DEE59D4}"/>
              </a:ext>
            </a:extLst>
          </p:cNvPr>
          <p:cNvSpPr>
            <a:spLocks noGrp="1"/>
          </p:cNvSpPr>
          <p:nvPr>
            <p:ph type="pic" sz="quarter" idx="12"/>
          </p:nvPr>
        </p:nvSpPr>
        <p:spPr>
          <a:xfrm>
            <a:off x="4089236"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3" name="Picture Placeholder 14">
            <a:extLst>
              <a:ext uri="{FF2B5EF4-FFF2-40B4-BE49-F238E27FC236}">
                <a16:creationId xmlns:a16="http://schemas.microsoft.com/office/drawing/2014/main" id="{769836EF-E50C-1D80-7BC5-2C1FCB443C2A}"/>
              </a:ext>
            </a:extLst>
          </p:cNvPr>
          <p:cNvSpPr>
            <a:spLocks noGrp="1"/>
          </p:cNvSpPr>
          <p:nvPr>
            <p:ph type="pic" sz="quarter" idx="13"/>
          </p:nvPr>
        </p:nvSpPr>
        <p:spPr>
          <a:xfrm>
            <a:off x="6661748"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4" name="Picture Placeholder 14">
            <a:extLst>
              <a:ext uri="{FF2B5EF4-FFF2-40B4-BE49-F238E27FC236}">
                <a16:creationId xmlns:a16="http://schemas.microsoft.com/office/drawing/2014/main" id="{B3EB6BE3-0B1D-874E-F694-CFFDA07BFA26}"/>
              </a:ext>
            </a:extLst>
          </p:cNvPr>
          <p:cNvSpPr>
            <a:spLocks noGrp="1"/>
          </p:cNvSpPr>
          <p:nvPr>
            <p:ph type="pic" sz="quarter" idx="14"/>
          </p:nvPr>
        </p:nvSpPr>
        <p:spPr>
          <a:xfrm>
            <a:off x="9222068"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pic>
        <p:nvPicPr>
          <p:cNvPr id="5" name="Picture 4">
            <a:extLst>
              <a:ext uri="{FF2B5EF4-FFF2-40B4-BE49-F238E27FC236}">
                <a16:creationId xmlns:a16="http://schemas.microsoft.com/office/drawing/2014/main" id="{3E283EC2-3176-C1E7-9CC6-336F2EC894A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755796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EO">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BE378A-3BBD-B7A6-DB49-A891DDC42A54}"/>
              </a:ext>
            </a:extLst>
          </p:cNvPr>
          <p:cNvSpPr>
            <a:spLocks noGrp="1"/>
          </p:cNvSpPr>
          <p:nvPr>
            <p:ph type="title"/>
          </p:nvPr>
        </p:nvSpPr>
        <p:spPr>
          <a:xfrm>
            <a:off x="1024128" y="831720"/>
            <a:ext cx="6150404" cy="509048"/>
          </a:xfrm>
        </p:spPr>
        <p:txBody>
          <a:bodyPr>
            <a:noAutofit/>
          </a:bodyPr>
          <a:lstStyle>
            <a:lvl1pPr>
              <a:defRPr sz="3600" b="1">
                <a:latin typeface="+mn-lt"/>
              </a:defRPr>
            </a:lvl1pPr>
          </a:lstStyle>
          <a:p>
            <a:r>
              <a:rPr lang="en-US" dirty="0"/>
              <a:t>Click to edit</a:t>
            </a:r>
          </a:p>
        </p:txBody>
      </p:sp>
      <p:sp>
        <p:nvSpPr>
          <p:cNvPr id="4" name="Text Placeholder 3">
            <a:extLst>
              <a:ext uri="{FF2B5EF4-FFF2-40B4-BE49-F238E27FC236}">
                <a16:creationId xmlns:a16="http://schemas.microsoft.com/office/drawing/2014/main" id="{CB0770F5-62F7-D971-F2E0-3D95B8950A24}"/>
              </a:ext>
            </a:extLst>
          </p:cNvPr>
          <p:cNvSpPr>
            <a:spLocks noGrp="1"/>
          </p:cNvSpPr>
          <p:nvPr>
            <p:ph type="body" sz="quarter" idx="11"/>
          </p:nvPr>
        </p:nvSpPr>
        <p:spPr>
          <a:xfrm>
            <a:off x="1030147" y="1468760"/>
            <a:ext cx="6134241" cy="371615"/>
          </a:xfrm>
        </p:spPr>
        <p:txBody>
          <a:bodyPr anchor="ctr">
            <a:noAutofit/>
          </a:bodyPr>
          <a:lstStyle>
            <a:lvl1pPr marL="0" indent="0">
              <a:buFontTx/>
              <a:buNone/>
              <a:defRPr sz="1800">
                <a:solidFill>
                  <a:schemeClr val="tx1">
                    <a:lumMod val="50000"/>
                    <a:lumOff val="50000"/>
                  </a:schemeClr>
                </a:solidFill>
                <a:latin typeface="+mn-lt"/>
              </a:defRPr>
            </a:lvl1pPr>
            <a:lvl2pPr marL="609494" indent="0">
              <a:buFontTx/>
              <a:buNone/>
              <a:defRPr/>
            </a:lvl2pPr>
            <a:lvl3pPr marL="1218986" indent="0">
              <a:buFontTx/>
              <a:buNone/>
              <a:defRPr/>
            </a:lvl3pPr>
            <a:lvl4pPr marL="1828480" indent="0">
              <a:buFontTx/>
              <a:buNone/>
              <a:defRPr/>
            </a:lvl4pPr>
            <a:lvl5pPr marL="2437973" indent="0">
              <a:buFontTx/>
              <a:buNone/>
              <a:defRPr/>
            </a:lvl5pPr>
          </a:lstStyle>
          <a:p>
            <a:pPr lvl="0"/>
            <a:r>
              <a:rPr lang="en-US" dirty="0"/>
              <a:t>Click to edit</a:t>
            </a:r>
          </a:p>
        </p:txBody>
      </p:sp>
      <p:sp>
        <p:nvSpPr>
          <p:cNvPr id="13" name="Picture Placeholder 12">
            <a:extLst>
              <a:ext uri="{FF2B5EF4-FFF2-40B4-BE49-F238E27FC236}">
                <a16:creationId xmlns:a16="http://schemas.microsoft.com/office/drawing/2014/main" id="{B6395716-0E22-8C6D-2F09-AB6CE421CA06}"/>
              </a:ext>
            </a:extLst>
          </p:cNvPr>
          <p:cNvSpPr>
            <a:spLocks noGrp="1"/>
          </p:cNvSpPr>
          <p:nvPr>
            <p:ph type="pic" sz="quarter" idx="12"/>
          </p:nvPr>
        </p:nvSpPr>
        <p:spPr>
          <a:xfrm>
            <a:off x="1030144" y="2564904"/>
            <a:ext cx="4786856" cy="2088232"/>
          </a:xfrm>
          <a:custGeom>
            <a:avLst/>
            <a:gdLst>
              <a:gd name="connsiteX0" fmla="*/ 0 w 4786856"/>
              <a:gd name="connsiteY0" fmla="*/ 0 h 2088232"/>
              <a:gd name="connsiteX1" fmla="*/ 4786856 w 4786856"/>
              <a:gd name="connsiteY1" fmla="*/ 0 h 2088232"/>
              <a:gd name="connsiteX2" fmla="*/ 4786856 w 4786856"/>
              <a:gd name="connsiteY2" fmla="*/ 2088232 h 2088232"/>
              <a:gd name="connsiteX3" fmla="*/ 0 w 4786856"/>
              <a:gd name="connsiteY3" fmla="*/ 2088232 h 2088232"/>
            </a:gdLst>
            <a:ahLst/>
            <a:cxnLst>
              <a:cxn ang="0">
                <a:pos x="connsiteX0" y="connsiteY0"/>
              </a:cxn>
              <a:cxn ang="0">
                <a:pos x="connsiteX1" y="connsiteY1"/>
              </a:cxn>
              <a:cxn ang="0">
                <a:pos x="connsiteX2" y="connsiteY2"/>
              </a:cxn>
              <a:cxn ang="0">
                <a:pos x="connsiteX3" y="connsiteY3"/>
              </a:cxn>
            </a:cxnLst>
            <a:rect l="l" t="t" r="r" b="b"/>
            <a:pathLst>
              <a:path w="4786856" h="2088232">
                <a:moveTo>
                  <a:pt x="0" y="0"/>
                </a:moveTo>
                <a:lnTo>
                  <a:pt x="4786856" y="0"/>
                </a:lnTo>
                <a:lnTo>
                  <a:pt x="4786856" y="2088232"/>
                </a:lnTo>
                <a:lnTo>
                  <a:pt x="0" y="2088232"/>
                </a:lnTo>
                <a:close/>
              </a:path>
            </a:pathLst>
          </a:custGeom>
        </p:spPr>
        <p:txBody>
          <a:bodyPr wrap="square" anchor="ctr">
            <a:noAutofit/>
          </a:bodyPr>
          <a:lstStyle>
            <a:lvl1pPr marL="0" indent="0" algn="ctr">
              <a:buFontTx/>
              <a:buNone/>
              <a:defRPr sz="2800"/>
            </a:lvl1pPr>
          </a:lstStyle>
          <a:p>
            <a:endParaRPr lang="en-US"/>
          </a:p>
        </p:txBody>
      </p:sp>
      <p:sp>
        <p:nvSpPr>
          <p:cNvPr id="12" name="Picture Placeholder 11">
            <a:extLst>
              <a:ext uri="{FF2B5EF4-FFF2-40B4-BE49-F238E27FC236}">
                <a16:creationId xmlns:a16="http://schemas.microsoft.com/office/drawing/2014/main" id="{A581B83D-31CE-3BFF-D9DF-C48FD812AAB6}"/>
              </a:ext>
            </a:extLst>
          </p:cNvPr>
          <p:cNvSpPr>
            <a:spLocks noGrp="1"/>
          </p:cNvSpPr>
          <p:nvPr>
            <p:ph type="pic" sz="quarter" idx="13"/>
          </p:nvPr>
        </p:nvSpPr>
        <p:spPr>
          <a:xfrm>
            <a:off x="6371137" y="2564904"/>
            <a:ext cx="4786856" cy="2088232"/>
          </a:xfrm>
          <a:custGeom>
            <a:avLst/>
            <a:gdLst>
              <a:gd name="connsiteX0" fmla="*/ 0 w 4786856"/>
              <a:gd name="connsiteY0" fmla="*/ 0 h 2088232"/>
              <a:gd name="connsiteX1" fmla="*/ 4786856 w 4786856"/>
              <a:gd name="connsiteY1" fmla="*/ 0 h 2088232"/>
              <a:gd name="connsiteX2" fmla="*/ 4786856 w 4786856"/>
              <a:gd name="connsiteY2" fmla="*/ 2088232 h 2088232"/>
              <a:gd name="connsiteX3" fmla="*/ 0 w 4786856"/>
              <a:gd name="connsiteY3" fmla="*/ 2088232 h 2088232"/>
            </a:gdLst>
            <a:ahLst/>
            <a:cxnLst>
              <a:cxn ang="0">
                <a:pos x="connsiteX0" y="connsiteY0"/>
              </a:cxn>
              <a:cxn ang="0">
                <a:pos x="connsiteX1" y="connsiteY1"/>
              </a:cxn>
              <a:cxn ang="0">
                <a:pos x="connsiteX2" y="connsiteY2"/>
              </a:cxn>
              <a:cxn ang="0">
                <a:pos x="connsiteX3" y="connsiteY3"/>
              </a:cxn>
            </a:cxnLst>
            <a:rect l="l" t="t" r="r" b="b"/>
            <a:pathLst>
              <a:path w="4786856" h="2088232">
                <a:moveTo>
                  <a:pt x="0" y="0"/>
                </a:moveTo>
                <a:lnTo>
                  <a:pt x="4786856" y="0"/>
                </a:lnTo>
                <a:lnTo>
                  <a:pt x="4786856" y="2088232"/>
                </a:lnTo>
                <a:lnTo>
                  <a:pt x="0" y="2088232"/>
                </a:lnTo>
                <a:close/>
              </a:path>
            </a:pathLst>
          </a:custGeom>
        </p:spPr>
        <p:txBody>
          <a:bodyPr wrap="square" anchor="ctr">
            <a:noAutofit/>
          </a:bodyPr>
          <a:lstStyle>
            <a:lvl1pPr marL="0" indent="0" algn="ctr">
              <a:buFontTx/>
              <a:buNone/>
              <a:defRPr sz="2800"/>
            </a:lvl1pPr>
          </a:lstStyle>
          <a:p>
            <a:endParaRPr lang="en-US"/>
          </a:p>
        </p:txBody>
      </p:sp>
      <p:pic>
        <p:nvPicPr>
          <p:cNvPr id="3" name="Picture 2">
            <a:extLst>
              <a:ext uri="{FF2B5EF4-FFF2-40B4-BE49-F238E27FC236}">
                <a16:creationId xmlns:a16="http://schemas.microsoft.com/office/drawing/2014/main" id="{E7ADD001-3A33-5930-4A10-F3801EAF1F7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906608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hy Choose Us">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ECA82BE-AC51-50C1-6A5A-D410D1073406}"/>
              </a:ext>
            </a:extLst>
          </p:cNvPr>
          <p:cNvSpPr>
            <a:spLocks noGrp="1"/>
          </p:cNvSpPr>
          <p:nvPr>
            <p:ph type="pic" sz="quarter" idx="10"/>
          </p:nvPr>
        </p:nvSpPr>
        <p:spPr>
          <a:xfrm>
            <a:off x="-1" y="-1"/>
            <a:ext cx="8065009" cy="6858000"/>
          </a:xfrm>
          <a:custGeom>
            <a:avLst/>
            <a:gdLst>
              <a:gd name="connsiteX0" fmla="*/ 0 w 8254652"/>
              <a:gd name="connsiteY0" fmla="*/ 0 h 6858000"/>
              <a:gd name="connsiteX1" fmla="*/ 8254652 w 8254652"/>
              <a:gd name="connsiteY1" fmla="*/ 0 h 6858000"/>
              <a:gd name="connsiteX2" fmla="*/ 8254652 w 8254652"/>
              <a:gd name="connsiteY2" fmla="*/ 6858000 h 6858000"/>
              <a:gd name="connsiteX3" fmla="*/ 0 w 82546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54652" h="6858000">
                <a:moveTo>
                  <a:pt x="0" y="0"/>
                </a:moveTo>
                <a:lnTo>
                  <a:pt x="8254652" y="0"/>
                </a:lnTo>
                <a:lnTo>
                  <a:pt x="8254652" y="6858000"/>
                </a:lnTo>
                <a:lnTo>
                  <a:pt x="0" y="6858000"/>
                </a:lnTo>
                <a:close/>
              </a:path>
            </a:pathLst>
          </a:custGeom>
        </p:spPr>
        <p:txBody>
          <a:bodyPr wrap="square" anchor="ctr">
            <a:noAutofit/>
          </a:bodyPr>
          <a:lstStyle>
            <a:lvl1pPr marL="0" indent="0" algn="ctr">
              <a:buFontTx/>
              <a:buNone/>
              <a:defRPr/>
            </a:lvl1pPr>
          </a:lstStyle>
          <a:p>
            <a:endParaRPr lang="en-US"/>
          </a:p>
        </p:txBody>
      </p:sp>
      <p:pic>
        <p:nvPicPr>
          <p:cNvPr id="3" name="Picture 2">
            <a:extLst>
              <a:ext uri="{FF2B5EF4-FFF2-40B4-BE49-F238E27FC236}">
                <a16:creationId xmlns:a16="http://schemas.microsoft.com/office/drawing/2014/main" id="{00646A92-0BB3-6023-777C-EAD7FE48680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5378228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76FD07D-8E99-6464-FC01-0FA14F253D48}"/>
              </a:ext>
            </a:extLst>
          </p:cNvPr>
          <p:cNvSpPr>
            <a:spLocks noGrp="1"/>
          </p:cNvSpPr>
          <p:nvPr>
            <p:ph type="pic" sz="quarter" idx="10"/>
          </p:nvPr>
        </p:nvSpPr>
        <p:spPr>
          <a:xfrm>
            <a:off x="2133972" y="0"/>
            <a:ext cx="5760640" cy="6858000"/>
          </a:xfrm>
          <a:custGeom>
            <a:avLst/>
            <a:gdLst>
              <a:gd name="connsiteX0" fmla="*/ 0 w 5760640"/>
              <a:gd name="connsiteY0" fmla="*/ 0 h 6858000"/>
              <a:gd name="connsiteX1" fmla="*/ 5760640 w 5760640"/>
              <a:gd name="connsiteY1" fmla="*/ 0 h 6858000"/>
              <a:gd name="connsiteX2" fmla="*/ 5760640 w 5760640"/>
              <a:gd name="connsiteY2" fmla="*/ 6858000 h 6858000"/>
              <a:gd name="connsiteX3" fmla="*/ 0 w 576064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60640" h="6858000">
                <a:moveTo>
                  <a:pt x="0" y="0"/>
                </a:moveTo>
                <a:lnTo>
                  <a:pt x="5760640" y="0"/>
                </a:lnTo>
                <a:lnTo>
                  <a:pt x="5760640" y="6858000"/>
                </a:lnTo>
                <a:lnTo>
                  <a:pt x="0" y="6858000"/>
                </a:lnTo>
                <a:close/>
              </a:path>
            </a:pathLst>
          </a:custGeom>
        </p:spPr>
        <p:txBody>
          <a:bodyPr wrap="square" anchor="ctr">
            <a:noAutofit/>
          </a:bodyPr>
          <a:lstStyle>
            <a:lvl1pPr marL="0" indent="0" algn="ctr">
              <a:buFontTx/>
              <a:buNone/>
              <a:defRPr/>
            </a:lvl1pPr>
          </a:lstStyle>
          <a:p>
            <a:endParaRPr lang="en-US"/>
          </a:p>
        </p:txBody>
      </p:sp>
      <p:pic>
        <p:nvPicPr>
          <p:cNvPr id="2" name="Picture 1">
            <a:extLst>
              <a:ext uri="{FF2B5EF4-FFF2-40B4-BE49-F238E27FC236}">
                <a16:creationId xmlns:a16="http://schemas.microsoft.com/office/drawing/2014/main" id="{FA9FD158-A786-2AAC-9D5D-2615B0E99FF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3819187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10597539" cy="711081"/>
          </a:xfrm>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2/1/2024</a:t>
            </a:fld>
            <a:endParaRPr lang="en-US"/>
          </a:p>
        </p:txBody>
      </p:sp>
      <p:sp>
        <p:nvSpPr>
          <p:cNvPr id="4" name="Footer Placeholder 3"/>
          <p:cNvSpPr>
            <a:spLocks noGrp="1"/>
          </p:cNvSpPr>
          <p:nvPr>
            <p:ph type="ftr" sz="quarter" idx="11"/>
          </p:nvPr>
        </p:nvSpPr>
        <p:spPr/>
        <p:txBody>
          <a:bodyPr/>
          <a:lstStyle/>
          <a:p>
            <a:r>
              <a:rPr lang="en-US" dirty="0"/>
              <a:t>www.anubhavtrainings.com</a:t>
            </a:r>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CAD9AC-C446-73A1-A83E-3588A6643FAE}"/>
              </a:ext>
            </a:extLst>
          </p:cNvPr>
          <p:cNvSpPr/>
          <p:nvPr userDrawn="1"/>
        </p:nvSpPr>
        <p:spPr>
          <a:xfrm>
            <a:off x="499937" y="3429000"/>
            <a:ext cx="11188950" cy="2971800"/>
          </a:xfrm>
          <a:prstGeom prst="rect">
            <a:avLst/>
          </a:prstGeom>
          <a:noFill/>
          <a:ln w="317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B9DA78E8-E588-591E-0087-B179CF9C6C40}"/>
              </a:ext>
            </a:extLst>
          </p:cNvPr>
          <p:cNvSpPr>
            <a:spLocks noGrp="1"/>
          </p:cNvSpPr>
          <p:nvPr>
            <p:ph type="pic" sz="quarter" idx="10"/>
          </p:nvPr>
        </p:nvSpPr>
        <p:spPr>
          <a:xfrm>
            <a:off x="780288" y="2304287"/>
            <a:ext cx="2769460" cy="2230760"/>
          </a:xfrm>
          <a:custGeom>
            <a:avLst/>
            <a:gdLst>
              <a:gd name="connsiteX0" fmla="*/ 0 w 2769460"/>
              <a:gd name="connsiteY0" fmla="*/ 0 h 2230760"/>
              <a:gd name="connsiteX1" fmla="*/ 2769460 w 2769460"/>
              <a:gd name="connsiteY1" fmla="*/ 0 h 2230760"/>
              <a:gd name="connsiteX2" fmla="*/ 2769460 w 2769460"/>
              <a:gd name="connsiteY2" fmla="*/ 2230760 h 2230760"/>
              <a:gd name="connsiteX3" fmla="*/ 0 w 2769460"/>
              <a:gd name="connsiteY3" fmla="*/ 2230760 h 2230760"/>
            </a:gdLst>
            <a:ahLst/>
            <a:cxnLst>
              <a:cxn ang="0">
                <a:pos x="connsiteX0" y="connsiteY0"/>
              </a:cxn>
              <a:cxn ang="0">
                <a:pos x="connsiteX1" y="connsiteY1"/>
              </a:cxn>
              <a:cxn ang="0">
                <a:pos x="connsiteX2" y="connsiteY2"/>
              </a:cxn>
              <a:cxn ang="0">
                <a:pos x="connsiteX3" y="connsiteY3"/>
              </a:cxn>
            </a:cxnLst>
            <a:rect l="l" t="t" r="r" b="b"/>
            <a:pathLst>
              <a:path w="2769460" h="2230760">
                <a:moveTo>
                  <a:pt x="0" y="0"/>
                </a:moveTo>
                <a:lnTo>
                  <a:pt x="2769460" y="0"/>
                </a:lnTo>
                <a:lnTo>
                  <a:pt x="2769460" y="2230760"/>
                </a:lnTo>
                <a:lnTo>
                  <a:pt x="0" y="2230760"/>
                </a:lnTo>
                <a:close/>
              </a:path>
            </a:pathLst>
          </a:custGeom>
          <a:noFill/>
          <a:ln>
            <a:noFill/>
          </a:ln>
        </p:spPr>
        <p:txBody>
          <a:bodyPr wrap="square" anchor="ctr">
            <a:noAutofit/>
          </a:bodyPr>
          <a:lstStyle>
            <a:lvl1pPr marL="0" indent="0" algn="ctr">
              <a:buFontTx/>
              <a:buNone/>
              <a:defRPr sz="2000">
                <a:latin typeface="+mn-lt"/>
              </a:defRPr>
            </a:lvl1pPr>
          </a:lstStyle>
          <a:p>
            <a:endParaRPr lang="en-US"/>
          </a:p>
        </p:txBody>
      </p:sp>
      <p:sp>
        <p:nvSpPr>
          <p:cNvPr id="15" name="Picture Placeholder 14">
            <a:extLst>
              <a:ext uri="{FF2B5EF4-FFF2-40B4-BE49-F238E27FC236}">
                <a16:creationId xmlns:a16="http://schemas.microsoft.com/office/drawing/2014/main" id="{4E099A52-B0F7-7BF6-EA1A-28737D84105D}"/>
              </a:ext>
            </a:extLst>
          </p:cNvPr>
          <p:cNvSpPr>
            <a:spLocks noGrp="1"/>
          </p:cNvSpPr>
          <p:nvPr>
            <p:ph type="pic" sz="quarter" idx="11"/>
          </p:nvPr>
        </p:nvSpPr>
        <p:spPr>
          <a:xfrm>
            <a:off x="8619744" y="2304287"/>
            <a:ext cx="2769460" cy="2230760"/>
          </a:xfrm>
          <a:custGeom>
            <a:avLst/>
            <a:gdLst>
              <a:gd name="connsiteX0" fmla="*/ 0 w 2769460"/>
              <a:gd name="connsiteY0" fmla="*/ 0 h 2230760"/>
              <a:gd name="connsiteX1" fmla="*/ 2769460 w 2769460"/>
              <a:gd name="connsiteY1" fmla="*/ 0 h 2230760"/>
              <a:gd name="connsiteX2" fmla="*/ 2769460 w 2769460"/>
              <a:gd name="connsiteY2" fmla="*/ 2230760 h 2230760"/>
              <a:gd name="connsiteX3" fmla="*/ 0 w 2769460"/>
              <a:gd name="connsiteY3" fmla="*/ 2230760 h 2230760"/>
            </a:gdLst>
            <a:ahLst/>
            <a:cxnLst>
              <a:cxn ang="0">
                <a:pos x="connsiteX0" y="connsiteY0"/>
              </a:cxn>
              <a:cxn ang="0">
                <a:pos x="connsiteX1" y="connsiteY1"/>
              </a:cxn>
              <a:cxn ang="0">
                <a:pos x="connsiteX2" y="connsiteY2"/>
              </a:cxn>
              <a:cxn ang="0">
                <a:pos x="connsiteX3" y="connsiteY3"/>
              </a:cxn>
            </a:cxnLst>
            <a:rect l="l" t="t" r="r" b="b"/>
            <a:pathLst>
              <a:path w="2769460" h="2230760">
                <a:moveTo>
                  <a:pt x="0" y="0"/>
                </a:moveTo>
                <a:lnTo>
                  <a:pt x="2769460" y="0"/>
                </a:lnTo>
                <a:lnTo>
                  <a:pt x="2769460" y="2230760"/>
                </a:lnTo>
                <a:lnTo>
                  <a:pt x="0" y="2230760"/>
                </a:lnTo>
                <a:close/>
              </a:path>
            </a:pathLst>
          </a:custGeom>
          <a:noFill/>
          <a:ln>
            <a:noFill/>
          </a:ln>
        </p:spPr>
        <p:txBody>
          <a:bodyPr wrap="square" anchor="ctr">
            <a:noAutofit/>
          </a:bodyPr>
          <a:lstStyle>
            <a:lvl1pPr marL="0" indent="0" algn="ctr">
              <a:buFontTx/>
              <a:buNone/>
              <a:defRPr sz="2000">
                <a:latin typeface="+mn-lt"/>
              </a:defRPr>
            </a:lvl1pPr>
          </a:lstStyle>
          <a:p>
            <a:endParaRPr lang="en-US"/>
          </a:p>
        </p:txBody>
      </p:sp>
      <p:sp>
        <p:nvSpPr>
          <p:cNvPr id="13" name="Picture Placeholder 12">
            <a:extLst>
              <a:ext uri="{FF2B5EF4-FFF2-40B4-BE49-F238E27FC236}">
                <a16:creationId xmlns:a16="http://schemas.microsoft.com/office/drawing/2014/main" id="{FF84AB13-C9D3-4053-7C5E-865A3CBF2113}"/>
              </a:ext>
            </a:extLst>
          </p:cNvPr>
          <p:cNvSpPr>
            <a:spLocks noGrp="1"/>
          </p:cNvSpPr>
          <p:nvPr>
            <p:ph type="pic" sz="quarter" idx="12"/>
          </p:nvPr>
        </p:nvSpPr>
        <p:spPr>
          <a:xfrm>
            <a:off x="3861688" y="-1"/>
            <a:ext cx="4465448" cy="6858000"/>
          </a:xfrm>
          <a:custGeom>
            <a:avLst/>
            <a:gdLst>
              <a:gd name="connsiteX0" fmla="*/ 0 w 4465448"/>
              <a:gd name="connsiteY0" fmla="*/ 0 h 6858000"/>
              <a:gd name="connsiteX1" fmla="*/ 4465448 w 4465448"/>
              <a:gd name="connsiteY1" fmla="*/ 0 h 6858000"/>
              <a:gd name="connsiteX2" fmla="*/ 4465448 w 4465448"/>
              <a:gd name="connsiteY2" fmla="*/ 6858000 h 6858000"/>
              <a:gd name="connsiteX3" fmla="*/ 0 w 44654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465448" h="6858000">
                <a:moveTo>
                  <a:pt x="0" y="0"/>
                </a:moveTo>
                <a:lnTo>
                  <a:pt x="4465448" y="0"/>
                </a:lnTo>
                <a:lnTo>
                  <a:pt x="4465448" y="6858000"/>
                </a:lnTo>
                <a:lnTo>
                  <a:pt x="0" y="6858000"/>
                </a:lnTo>
                <a:close/>
              </a:path>
            </a:pathLst>
          </a:custGeom>
        </p:spPr>
        <p:txBody>
          <a:bodyPr wrap="square" anchor="ctr">
            <a:noAutofit/>
          </a:bodyPr>
          <a:lstStyle>
            <a:lvl1pPr marL="0" indent="0" algn="ctr">
              <a:buFontTx/>
              <a:buNone/>
              <a:defRPr sz="2000">
                <a:latin typeface="+mn-lt"/>
              </a:defRPr>
            </a:lvl1pPr>
          </a:lstStyle>
          <a:p>
            <a:endParaRPr lang="en-US"/>
          </a:p>
        </p:txBody>
      </p:sp>
    </p:spTree>
    <p:extLst>
      <p:ext uri="{BB962C8B-B14F-4D97-AF65-F5344CB8AC3E}">
        <p14:creationId xmlns:p14="http://schemas.microsoft.com/office/powerpoint/2010/main" val="3131781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2/1/2024</a:t>
            </a:fld>
            <a:endParaRPr lang="en-US"/>
          </a:p>
        </p:txBody>
      </p:sp>
      <p:sp>
        <p:nvSpPr>
          <p:cNvPr id="3" name="Footer Placeholder 2"/>
          <p:cNvSpPr>
            <a:spLocks noGrp="1"/>
          </p:cNvSpPr>
          <p:nvPr>
            <p:ph type="ftr" sz="quarter" idx="11"/>
          </p:nvPr>
        </p:nvSpPr>
        <p:spPr>
          <a:xfrm>
            <a:off x="4164515" y="6356351"/>
            <a:ext cx="3859795" cy="365125"/>
          </a:xfrm>
        </p:spPr>
        <p:txBody>
          <a:bodyPr/>
          <a:lstStyle/>
          <a:p>
            <a:r>
              <a:rPr lang="en-US" dirty="0"/>
              <a:t>www.anubhavtrainings.com</a:t>
            </a:r>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pic>
        <p:nvPicPr>
          <p:cNvPr id="6" name="Picture 5">
            <a:extLst>
              <a:ext uri="{FF2B5EF4-FFF2-40B4-BE49-F238E27FC236}">
                <a16:creationId xmlns:a16="http://schemas.microsoft.com/office/drawing/2014/main" id="{156D8408-9967-1388-5252-E942F46B111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681249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BE378A-3BBD-B7A6-DB49-A891DDC42A54}"/>
              </a:ext>
            </a:extLst>
          </p:cNvPr>
          <p:cNvSpPr>
            <a:spLocks noGrp="1"/>
          </p:cNvSpPr>
          <p:nvPr>
            <p:ph type="title"/>
          </p:nvPr>
        </p:nvSpPr>
        <p:spPr>
          <a:xfrm>
            <a:off x="1024128" y="728462"/>
            <a:ext cx="3918156" cy="509048"/>
          </a:xfrm>
        </p:spPr>
        <p:txBody>
          <a:bodyPr>
            <a:noAutofit/>
          </a:bodyPr>
          <a:lstStyle>
            <a:lvl1pPr>
              <a:defRPr sz="3600" b="1">
                <a:latin typeface="+mn-lt"/>
              </a:defRPr>
            </a:lvl1pPr>
          </a:lstStyle>
          <a:p>
            <a:r>
              <a:rPr lang="en-US" dirty="0"/>
              <a:t>Click to edit</a:t>
            </a:r>
          </a:p>
        </p:txBody>
      </p:sp>
      <p:sp>
        <p:nvSpPr>
          <p:cNvPr id="10" name="Picture Placeholder 9">
            <a:extLst>
              <a:ext uri="{FF2B5EF4-FFF2-40B4-BE49-F238E27FC236}">
                <a16:creationId xmlns:a16="http://schemas.microsoft.com/office/drawing/2014/main" id="{0D0DE786-062C-9D51-A762-4F9A15889E4B}"/>
              </a:ext>
            </a:extLst>
          </p:cNvPr>
          <p:cNvSpPr>
            <a:spLocks noGrp="1"/>
          </p:cNvSpPr>
          <p:nvPr>
            <p:ph type="pic" sz="quarter" idx="10"/>
          </p:nvPr>
        </p:nvSpPr>
        <p:spPr>
          <a:xfrm>
            <a:off x="0" y="1575025"/>
            <a:ext cx="4942284" cy="4230238"/>
          </a:xfrm>
          <a:custGeom>
            <a:avLst/>
            <a:gdLst>
              <a:gd name="connsiteX0" fmla="*/ 0 w 4942284"/>
              <a:gd name="connsiteY0" fmla="*/ 0 h 4230238"/>
              <a:gd name="connsiteX1" fmla="*/ 4942284 w 4942284"/>
              <a:gd name="connsiteY1" fmla="*/ 0 h 4230238"/>
              <a:gd name="connsiteX2" fmla="*/ 4942284 w 4942284"/>
              <a:gd name="connsiteY2" fmla="*/ 4230238 h 4230238"/>
              <a:gd name="connsiteX3" fmla="*/ 0 w 4942284"/>
              <a:gd name="connsiteY3" fmla="*/ 4230238 h 4230238"/>
            </a:gdLst>
            <a:ahLst/>
            <a:cxnLst>
              <a:cxn ang="0">
                <a:pos x="connsiteX0" y="connsiteY0"/>
              </a:cxn>
              <a:cxn ang="0">
                <a:pos x="connsiteX1" y="connsiteY1"/>
              </a:cxn>
              <a:cxn ang="0">
                <a:pos x="connsiteX2" y="connsiteY2"/>
              </a:cxn>
              <a:cxn ang="0">
                <a:pos x="connsiteX3" y="connsiteY3"/>
              </a:cxn>
            </a:cxnLst>
            <a:rect l="l" t="t" r="r" b="b"/>
            <a:pathLst>
              <a:path w="4942284" h="4230238">
                <a:moveTo>
                  <a:pt x="0" y="0"/>
                </a:moveTo>
                <a:lnTo>
                  <a:pt x="4942284" y="0"/>
                </a:lnTo>
                <a:lnTo>
                  <a:pt x="4942284" y="4230238"/>
                </a:lnTo>
                <a:lnTo>
                  <a:pt x="0" y="4230238"/>
                </a:lnTo>
                <a:close/>
              </a:path>
            </a:pathLst>
          </a:custGeom>
        </p:spPr>
        <p:txBody>
          <a:bodyPr wrap="square" anchor="ctr">
            <a:noAutofit/>
          </a:bodyPr>
          <a:lstStyle>
            <a:lvl1pPr marL="0" indent="0" algn="ctr">
              <a:buFontTx/>
              <a:buNone/>
              <a:defRPr sz="2400"/>
            </a:lvl1pPr>
          </a:lstStyle>
          <a:p>
            <a:endParaRPr lang="en-US"/>
          </a:p>
        </p:txBody>
      </p:sp>
      <p:pic>
        <p:nvPicPr>
          <p:cNvPr id="3" name="Picture 2">
            <a:extLst>
              <a:ext uri="{FF2B5EF4-FFF2-40B4-BE49-F238E27FC236}">
                <a16:creationId xmlns:a16="http://schemas.microsoft.com/office/drawing/2014/main" id="{BBFCA7EA-CD3C-75DE-B80B-8D5D76F4EF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3365718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F8B66F8-1441-9B07-8102-5C2ADDD32D5D}"/>
              </a:ext>
            </a:extLst>
          </p:cNvPr>
          <p:cNvSpPr>
            <a:spLocks noGrp="1"/>
          </p:cNvSpPr>
          <p:nvPr>
            <p:ph type="pic" sz="quarter" idx="12"/>
          </p:nvPr>
        </p:nvSpPr>
        <p:spPr>
          <a:xfrm>
            <a:off x="5230316" y="0"/>
            <a:ext cx="6958509" cy="6858000"/>
          </a:xfrm>
          <a:custGeom>
            <a:avLst/>
            <a:gdLst>
              <a:gd name="connsiteX0" fmla="*/ 0 w 3814597"/>
              <a:gd name="connsiteY0" fmla="*/ 0 h 5943600"/>
              <a:gd name="connsiteX1" fmla="*/ 3814597 w 3814597"/>
              <a:gd name="connsiteY1" fmla="*/ 0 h 5943600"/>
              <a:gd name="connsiteX2" fmla="*/ 3814597 w 3814597"/>
              <a:gd name="connsiteY2" fmla="*/ 5943600 h 5943600"/>
              <a:gd name="connsiteX3" fmla="*/ 0 w 3814597"/>
              <a:gd name="connsiteY3" fmla="*/ 5943600 h 5943600"/>
            </a:gdLst>
            <a:ahLst/>
            <a:cxnLst>
              <a:cxn ang="0">
                <a:pos x="connsiteX0" y="connsiteY0"/>
              </a:cxn>
              <a:cxn ang="0">
                <a:pos x="connsiteX1" y="connsiteY1"/>
              </a:cxn>
              <a:cxn ang="0">
                <a:pos x="connsiteX2" y="connsiteY2"/>
              </a:cxn>
              <a:cxn ang="0">
                <a:pos x="connsiteX3" y="connsiteY3"/>
              </a:cxn>
            </a:cxnLst>
            <a:rect l="l" t="t" r="r" b="b"/>
            <a:pathLst>
              <a:path w="3814597" h="5943600">
                <a:moveTo>
                  <a:pt x="0" y="0"/>
                </a:moveTo>
                <a:lnTo>
                  <a:pt x="3814597" y="0"/>
                </a:lnTo>
                <a:lnTo>
                  <a:pt x="3814597" y="5943600"/>
                </a:lnTo>
                <a:lnTo>
                  <a:pt x="0" y="5943600"/>
                </a:lnTo>
                <a:close/>
              </a:path>
            </a:pathLst>
          </a:custGeom>
        </p:spPr>
        <p:txBody>
          <a:bodyPr wrap="square" anchor="ctr">
            <a:noAutofit/>
          </a:bodyPr>
          <a:lstStyle>
            <a:lvl1pPr marL="0" indent="0" algn="ctr">
              <a:buFontTx/>
              <a:buNone/>
              <a:defRPr/>
            </a:lvl1pPr>
          </a:lstStyle>
          <a:p>
            <a:endParaRPr lang="en-US"/>
          </a:p>
        </p:txBody>
      </p:sp>
      <p:sp>
        <p:nvSpPr>
          <p:cNvPr id="4" name="Title 1">
            <a:extLst>
              <a:ext uri="{FF2B5EF4-FFF2-40B4-BE49-F238E27FC236}">
                <a16:creationId xmlns:a16="http://schemas.microsoft.com/office/drawing/2014/main" id="{F247F5E5-6CAA-6377-54DD-1B5B0CC19BF1}"/>
              </a:ext>
            </a:extLst>
          </p:cNvPr>
          <p:cNvSpPr>
            <a:spLocks noGrp="1"/>
          </p:cNvSpPr>
          <p:nvPr>
            <p:ph type="title"/>
          </p:nvPr>
        </p:nvSpPr>
        <p:spPr>
          <a:xfrm>
            <a:off x="1024128" y="728462"/>
            <a:ext cx="3267456" cy="1404394"/>
          </a:xfrm>
        </p:spPr>
        <p:txBody>
          <a:bodyPr anchor="b">
            <a:noAutofit/>
          </a:bodyPr>
          <a:lstStyle>
            <a:lvl1pPr>
              <a:defRPr sz="3600" b="1">
                <a:latin typeface="+mn-lt"/>
              </a:defRPr>
            </a:lvl1pPr>
          </a:lstStyle>
          <a:p>
            <a:r>
              <a:rPr lang="en-US" dirty="0"/>
              <a:t>Click to edit</a:t>
            </a:r>
          </a:p>
        </p:txBody>
      </p:sp>
      <p:pic>
        <p:nvPicPr>
          <p:cNvPr id="5" name="Picture 4">
            <a:extLst>
              <a:ext uri="{FF2B5EF4-FFF2-40B4-BE49-F238E27FC236}">
                <a16:creationId xmlns:a16="http://schemas.microsoft.com/office/drawing/2014/main" id="{F4AAFEAD-3918-9081-9009-1291C2E73D5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3811999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yout 01">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F8B66F8-1441-9B07-8102-5C2ADDD32D5D}"/>
              </a:ext>
            </a:extLst>
          </p:cNvPr>
          <p:cNvSpPr>
            <a:spLocks noGrp="1"/>
          </p:cNvSpPr>
          <p:nvPr>
            <p:ph type="pic" sz="quarter" idx="12"/>
          </p:nvPr>
        </p:nvSpPr>
        <p:spPr>
          <a:xfrm>
            <a:off x="0" y="2206752"/>
            <a:ext cx="12188825" cy="3182112"/>
          </a:xfrm>
          <a:custGeom>
            <a:avLst/>
            <a:gdLst>
              <a:gd name="connsiteX0" fmla="*/ 0 w 3814597"/>
              <a:gd name="connsiteY0" fmla="*/ 0 h 5943600"/>
              <a:gd name="connsiteX1" fmla="*/ 3814597 w 3814597"/>
              <a:gd name="connsiteY1" fmla="*/ 0 h 5943600"/>
              <a:gd name="connsiteX2" fmla="*/ 3814597 w 3814597"/>
              <a:gd name="connsiteY2" fmla="*/ 5943600 h 5943600"/>
              <a:gd name="connsiteX3" fmla="*/ 0 w 3814597"/>
              <a:gd name="connsiteY3" fmla="*/ 5943600 h 5943600"/>
            </a:gdLst>
            <a:ahLst/>
            <a:cxnLst>
              <a:cxn ang="0">
                <a:pos x="connsiteX0" y="connsiteY0"/>
              </a:cxn>
              <a:cxn ang="0">
                <a:pos x="connsiteX1" y="connsiteY1"/>
              </a:cxn>
              <a:cxn ang="0">
                <a:pos x="connsiteX2" y="connsiteY2"/>
              </a:cxn>
              <a:cxn ang="0">
                <a:pos x="connsiteX3" y="connsiteY3"/>
              </a:cxn>
            </a:cxnLst>
            <a:rect l="l" t="t" r="r" b="b"/>
            <a:pathLst>
              <a:path w="3814597" h="5943600">
                <a:moveTo>
                  <a:pt x="0" y="0"/>
                </a:moveTo>
                <a:lnTo>
                  <a:pt x="3814597" y="0"/>
                </a:lnTo>
                <a:lnTo>
                  <a:pt x="3814597" y="5943600"/>
                </a:lnTo>
                <a:lnTo>
                  <a:pt x="0" y="5943600"/>
                </a:lnTo>
                <a:close/>
              </a:path>
            </a:pathLst>
          </a:custGeom>
        </p:spPr>
        <p:txBody>
          <a:bodyPr wrap="square" anchor="ctr">
            <a:noAutofit/>
          </a:bodyPr>
          <a:lstStyle>
            <a:lvl1pPr marL="0" indent="0" algn="ctr">
              <a:buFontTx/>
              <a:buNone/>
              <a:defRPr/>
            </a:lvl1pPr>
          </a:lstStyle>
          <a:p>
            <a:endParaRPr lang="en-US"/>
          </a:p>
        </p:txBody>
      </p:sp>
      <p:sp>
        <p:nvSpPr>
          <p:cNvPr id="4" name="Title 1">
            <a:extLst>
              <a:ext uri="{FF2B5EF4-FFF2-40B4-BE49-F238E27FC236}">
                <a16:creationId xmlns:a16="http://schemas.microsoft.com/office/drawing/2014/main" id="{F247F5E5-6CAA-6377-54DD-1B5B0CC19BF1}"/>
              </a:ext>
            </a:extLst>
          </p:cNvPr>
          <p:cNvSpPr>
            <a:spLocks noGrp="1"/>
          </p:cNvSpPr>
          <p:nvPr>
            <p:ph type="title"/>
          </p:nvPr>
        </p:nvSpPr>
        <p:spPr>
          <a:xfrm>
            <a:off x="1651058" y="728462"/>
            <a:ext cx="8886708" cy="1188370"/>
          </a:xfrm>
        </p:spPr>
        <p:txBody>
          <a:bodyPr anchor="b">
            <a:noAutofit/>
          </a:bodyPr>
          <a:lstStyle>
            <a:lvl1pPr algn="ctr">
              <a:defRPr sz="3600" b="1">
                <a:latin typeface="+mn-lt"/>
              </a:defRPr>
            </a:lvl1pPr>
          </a:lstStyle>
          <a:p>
            <a:r>
              <a:rPr lang="en-US" dirty="0"/>
              <a:t>Click to edit</a:t>
            </a:r>
          </a:p>
        </p:txBody>
      </p:sp>
      <p:pic>
        <p:nvPicPr>
          <p:cNvPr id="5" name="Picture 4">
            <a:extLst>
              <a:ext uri="{FF2B5EF4-FFF2-40B4-BE49-F238E27FC236}">
                <a16:creationId xmlns:a16="http://schemas.microsoft.com/office/drawing/2014/main" id="{062D6D96-71EC-D78B-4FEF-3D48739F2EE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4226927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yout 0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766C1C5-F12C-8B5D-CA9B-857BD1216258}"/>
              </a:ext>
            </a:extLst>
          </p:cNvPr>
          <p:cNvSpPr>
            <a:spLocks noGrp="1"/>
          </p:cNvSpPr>
          <p:nvPr>
            <p:ph type="pic" sz="quarter" idx="10"/>
          </p:nvPr>
        </p:nvSpPr>
        <p:spPr>
          <a:xfrm>
            <a:off x="0" y="-1"/>
            <a:ext cx="12188825" cy="3931921"/>
          </a:xfrm>
          <a:custGeom>
            <a:avLst/>
            <a:gdLst>
              <a:gd name="connsiteX0" fmla="*/ 0 w 12188825"/>
              <a:gd name="connsiteY0" fmla="*/ 0 h 4293096"/>
              <a:gd name="connsiteX1" fmla="*/ 12188825 w 12188825"/>
              <a:gd name="connsiteY1" fmla="*/ 0 h 4293096"/>
              <a:gd name="connsiteX2" fmla="*/ 12188825 w 12188825"/>
              <a:gd name="connsiteY2" fmla="*/ 4293096 h 4293096"/>
              <a:gd name="connsiteX3" fmla="*/ 0 w 12188825"/>
              <a:gd name="connsiteY3" fmla="*/ 4293096 h 4293096"/>
            </a:gdLst>
            <a:ahLst/>
            <a:cxnLst>
              <a:cxn ang="0">
                <a:pos x="connsiteX0" y="connsiteY0"/>
              </a:cxn>
              <a:cxn ang="0">
                <a:pos x="connsiteX1" y="connsiteY1"/>
              </a:cxn>
              <a:cxn ang="0">
                <a:pos x="connsiteX2" y="connsiteY2"/>
              </a:cxn>
              <a:cxn ang="0">
                <a:pos x="connsiteX3" y="connsiteY3"/>
              </a:cxn>
            </a:cxnLst>
            <a:rect l="l" t="t" r="r" b="b"/>
            <a:pathLst>
              <a:path w="12188825" h="4293096">
                <a:moveTo>
                  <a:pt x="0" y="0"/>
                </a:moveTo>
                <a:lnTo>
                  <a:pt x="12188825" y="0"/>
                </a:lnTo>
                <a:lnTo>
                  <a:pt x="12188825" y="4293096"/>
                </a:lnTo>
                <a:lnTo>
                  <a:pt x="0" y="4293096"/>
                </a:lnTo>
                <a:close/>
              </a:path>
            </a:pathLst>
          </a:custGeom>
        </p:spPr>
        <p:txBody>
          <a:bodyPr wrap="square" anchor="ctr">
            <a:noAutofit/>
          </a:bodyPr>
          <a:lstStyle>
            <a:lvl1pPr marL="0" indent="0" algn="ctr">
              <a:buFontTx/>
              <a:buNone/>
              <a:defRPr/>
            </a:lvl1pPr>
          </a:lstStyle>
          <a:p>
            <a:endParaRPr lang="en-US"/>
          </a:p>
        </p:txBody>
      </p:sp>
      <p:sp>
        <p:nvSpPr>
          <p:cNvPr id="8" name="Title 1">
            <a:extLst>
              <a:ext uri="{FF2B5EF4-FFF2-40B4-BE49-F238E27FC236}">
                <a16:creationId xmlns:a16="http://schemas.microsoft.com/office/drawing/2014/main" id="{5F542FDF-2114-2A7E-242B-975B04F462E3}"/>
              </a:ext>
            </a:extLst>
          </p:cNvPr>
          <p:cNvSpPr>
            <a:spLocks noGrp="1"/>
          </p:cNvSpPr>
          <p:nvPr>
            <p:ph type="title"/>
          </p:nvPr>
        </p:nvSpPr>
        <p:spPr>
          <a:xfrm>
            <a:off x="1651058" y="5157192"/>
            <a:ext cx="8886708" cy="769613"/>
          </a:xfrm>
        </p:spPr>
        <p:txBody>
          <a:bodyPr anchor="b">
            <a:noAutofit/>
          </a:bodyPr>
          <a:lstStyle>
            <a:lvl1pPr algn="ctr">
              <a:defRPr sz="3600" b="1">
                <a:latin typeface="+mn-lt"/>
              </a:defRPr>
            </a:lvl1pPr>
          </a:lstStyle>
          <a:p>
            <a:r>
              <a:rPr lang="en-US" dirty="0"/>
              <a:t>Click to edit</a:t>
            </a:r>
          </a:p>
        </p:txBody>
      </p:sp>
      <p:sp>
        <p:nvSpPr>
          <p:cNvPr id="14" name="Picture Placeholder 13">
            <a:extLst>
              <a:ext uri="{FF2B5EF4-FFF2-40B4-BE49-F238E27FC236}">
                <a16:creationId xmlns:a16="http://schemas.microsoft.com/office/drawing/2014/main" id="{404E0CF2-40E1-611A-64BA-7925E9F6C413}"/>
              </a:ext>
            </a:extLst>
          </p:cNvPr>
          <p:cNvSpPr>
            <a:spLocks noGrp="1"/>
          </p:cNvSpPr>
          <p:nvPr>
            <p:ph type="pic" sz="quarter" idx="11"/>
          </p:nvPr>
        </p:nvSpPr>
        <p:spPr>
          <a:xfrm>
            <a:off x="2764561" y="1236406"/>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DCE93B67-3990-3409-2AAA-BF381DEE59D4}"/>
              </a:ext>
            </a:extLst>
          </p:cNvPr>
          <p:cNvSpPr>
            <a:spLocks noGrp="1"/>
          </p:cNvSpPr>
          <p:nvPr>
            <p:ph type="pic" sz="quarter" idx="12"/>
          </p:nvPr>
        </p:nvSpPr>
        <p:spPr>
          <a:xfrm>
            <a:off x="7739683" y="1236406"/>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pic>
        <p:nvPicPr>
          <p:cNvPr id="3" name="Picture 2">
            <a:extLst>
              <a:ext uri="{FF2B5EF4-FFF2-40B4-BE49-F238E27FC236}">
                <a16:creationId xmlns:a16="http://schemas.microsoft.com/office/drawing/2014/main" id="{F1528EFC-3E01-A526-0AA4-3357F345207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890239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EO">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BE378A-3BBD-B7A6-DB49-A891DDC42A54}"/>
              </a:ext>
            </a:extLst>
          </p:cNvPr>
          <p:cNvSpPr>
            <a:spLocks noGrp="1"/>
          </p:cNvSpPr>
          <p:nvPr>
            <p:ph type="title"/>
          </p:nvPr>
        </p:nvSpPr>
        <p:spPr>
          <a:xfrm>
            <a:off x="1024128" y="831720"/>
            <a:ext cx="3918156" cy="509048"/>
          </a:xfrm>
        </p:spPr>
        <p:txBody>
          <a:bodyPr>
            <a:noAutofit/>
          </a:bodyPr>
          <a:lstStyle>
            <a:lvl1pPr>
              <a:defRPr sz="3600" b="1">
                <a:latin typeface="+mn-lt"/>
              </a:defRPr>
            </a:lvl1pPr>
          </a:lstStyle>
          <a:p>
            <a:r>
              <a:rPr lang="en-US" dirty="0"/>
              <a:t>Click to edit</a:t>
            </a:r>
          </a:p>
        </p:txBody>
      </p:sp>
      <p:sp>
        <p:nvSpPr>
          <p:cNvPr id="5" name="Picture Placeholder 4">
            <a:extLst>
              <a:ext uri="{FF2B5EF4-FFF2-40B4-BE49-F238E27FC236}">
                <a16:creationId xmlns:a16="http://schemas.microsoft.com/office/drawing/2014/main" id="{3E7514AD-E87C-CA2A-D879-42F95D8DB31C}"/>
              </a:ext>
            </a:extLst>
          </p:cNvPr>
          <p:cNvSpPr>
            <a:spLocks noGrp="1"/>
          </p:cNvSpPr>
          <p:nvPr>
            <p:ph type="pic" sz="quarter" idx="10"/>
          </p:nvPr>
        </p:nvSpPr>
        <p:spPr>
          <a:xfrm>
            <a:off x="3142084" y="2780927"/>
            <a:ext cx="2448272" cy="5472608"/>
          </a:xfrm>
          <a:custGeom>
            <a:avLst/>
            <a:gdLst>
              <a:gd name="connsiteX0" fmla="*/ 1224136 w 2448272"/>
              <a:gd name="connsiteY0" fmla="*/ 0 h 5472608"/>
              <a:gd name="connsiteX1" fmla="*/ 2448272 w 2448272"/>
              <a:gd name="connsiteY1" fmla="*/ 1224136 h 5472608"/>
              <a:gd name="connsiteX2" fmla="*/ 2448272 w 2448272"/>
              <a:gd name="connsiteY2" fmla="*/ 4248472 h 5472608"/>
              <a:gd name="connsiteX3" fmla="*/ 1224136 w 2448272"/>
              <a:gd name="connsiteY3" fmla="*/ 5472608 h 5472608"/>
              <a:gd name="connsiteX4" fmla="*/ 0 w 2448272"/>
              <a:gd name="connsiteY4" fmla="*/ 4248472 h 5472608"/>
              <a:gd name="connsiteX5" fmla="*/ 0 w 2448272"/>
              <a:gd name="connsiteY5" fmla="*/ 1224136 h 5472608"/>
              <a:gd name="connsiteX6" fmla="*/ 1224136 w 2448272"/>
              <a:gd name="connsiteY6" fmla="*/ 0 h 547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8272" h="5472608">
                <a:moveTo>
                  <a:pt x="1224136" y="0"/>
                </a:moveTo>
                <a:cubicBezTo>
                  <a:pt x="1900208" y="0"/>
                  <a:pt x="2448272" y="548064"/>
                  <a:pt x="2448272" y="1224136"/>
                </a:cubicBezTo>
                <a:lnTo>
                  <a:pt x="2448272" y="4248472"/>
                </a:lnTo>
                <a:cubicBezTo>
                  <a:pt x="2448272" y="4924544"/>
                  <a:pt x="1900208" y="5472608"/>
                  <a:pt x="1224136" y="5472608"/>
                </a:cubicBezTo>
                <a:cubicBezTo>
                  <a:pt x="548064" y="5472608"/>
                  <a:pt x="0" y="4924544"/>
                  <a:pt x="0" y="4248472"/>
                </a:cubicBezTo>
                <a:lnTo>
                  <a:pt x="0" y="1224136"/>
                </a:lnTo>
                <a:cubicBezTo>
                  <a:pt x="0" y="548064"/>
                  <a:pt x="548064" y="0"/>
                  <a:pt x="1224136" y="0"/>
                </a:cubicBezTo>
                <a:close/>
              </a:path>
            </a:pathLst>
          </a:custGeom>
        </p:spPr>
        <p:txBody>
          <a:bodyPr wrap="square" anchor="ctr">
            <a:noAutofit/>
          </a:bodyPr>
          <a:lstStyle>
            <a:lvl1pPr marL="0" indent="0" algn="ctr">
              <a:buFontTx/>
              <a:buNone/>
              <a:defRPr sz="2400"/>
            </a:lvl1pPr>
          </a:lstStyle>
          <a:p>
            <a:endParaRPr lang="en-US"/>
          </a:p>
        </p:txBody>
      </p:sp>
      <p:pic>
        <p:nvPicPr>
          <p:cNvPr id="3" name="Picture 2">
            <a:extLst>
              <a:ext uri="{FF2B5EF4-FFF2-40B4-BE49-F238E27FC236}">
                <a16:creationId xmlns:a16="http://schemas.microsoft.com/office/drawing/2014/main" id="{3D4DFDC2-A0C9-CF19-4767-0181F69527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2838588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2/1/2024</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r>
              <a:rPr lang="en-US" dirty="0"/>
              <a:t>www.anubhavtrainings.com</a:t>
            </a:r>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pic>
        <p:nvPicPr>
          <p:cNvPr id="8" name="Picture 7">
            <a:extLst>
              <a:ext uri="{FF2B5EF4-FFF2-40B4-BE49-F238E27FC236}">
                <a16:creationId xmlns:a16="http://schemas.microsoft.com/office/drawing/2014/main" id="{DB2F0CBB-0DC1-7F2A-D522-1AA5EECA7227}"/>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54" r:id="rId2"/>
    <p:sldLayoutId id="2147483663" r:id="rId3"/>
    <p:sldLayoutId id="2147483655" r:id="rId4"/>
    <p:sldLayoutId id="2147483662" r:id="rId5"/>
    <p:sldLayoutId id="2147483664" r:id="rId6"/>
    <p:sldLayoutId id="2147483665" r:id="rId7"/>
    <p:sldLayoutId id="2147483666" r:id="rId8"/>
    <p:sldLayoutId id="2147483667" r:id="rId9"/>
    <p:sldLayoutId id="2147483668" r:id="rId10"/>
    <p:sldLayoutId id="2147483669" r:id="rId11"/>
    <p:sldLayoutId id="2147483671" r:id="rId12"/>
    <p:sldLayoutId id="2147483670" r:id="rId13"/>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customXml" Target="../ink/ink53.xml"/><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customXml" Target="../ink/ink54.xml"/><Relationship Id="rId4" Type="http://schemas.openxmlformats.org/officeDocument/2006/relationships/image" Target="../media/image110.png"/></Relationships>
</file>

<file path=ppt/slides/_rels/slide1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help.sap.com/docs/SAP_HANA_PLATFORM/de2486ee947e43e684d39702027f8a94/28f2d64d4fab4e789ee0070be418419d.html" TargetMode="External"/><Relationship Id="rId4" Type="http://schemas.openxmlformats.org/officeDocument/2006/relationships/hyperlink" Target="https://help.sap.com/docs/SAP_HANA_PLATFOR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7.gif"/><Relationship Id="rId4" Type="http://schemas.openxmlformats.org/officeDocument/2006/relationships/image" Target="../media/image56.gif"/></Relationships>
</file>

<file path=ppt/slides/_rels/slide18.xml.rels><?xml version="1.0" encoding="UTF-8" standalone="yes"?>
<Relationships xmlns="http://schemas.openxmlformats.org/package/2006/relationships"><Relationship Id="rId3" Type="http://schemas.openxmlformats.org/officeDocument/2006/relationships/customXml" Target="../ink/ink55.xml"/><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58.jpeg"/><Relationship Id="rId5" Type="http://schemas.openxmlformats.org/officeDocument/2006/relationships/customXml" Target="../ink/ink56.xml"/><Relationship Id="rId4" Type="http://schemas.openxmlformats.org/officeDocument/2006/relationships/image" Target="../media/image1111.png"/></Relationships>
</file>

<file path=ppt/slides/_rels/slide19.xml.rels><?xml version="1.0" encoding="UTF-8" standalone="yes"?>
<Relationships xmlns="http://schemas.openxmlformats.org/package/2006/relationships"><Relationship Id="rId3" Type="http://schemas.openxmlformats.org/officeDocument/2006/relationships/customXml" Target="../ink/ink57.xml"/><Relationship Id="rId7" Type="http://schemas.openxmlformats.org/officeDocument/2006/relationships/image" Target="../media/image1839.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customXml" Target="../ink/ink59.xml"/><Relationship Id="rId5" Type="http://schemas.openxmlformats.org/officeDocument/2006/relationships/customXml" Target="../ink/ink58.xml"/><Relationship Id="rId4" Type="http://schemas.openxmlformats.org/officeDocument/2006/relationships/image" Target="../media/image1111.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8" Type="http://schemas.openxmlformats.org/officeDocument/2006/relationships/hyperlink" Target="https://youtu.be/r2LsDROiJ90?list=PLcxqFaocb9WLtnq-rpXbRy5hnKECxr95G" TargetMode="External"/><Relationship Id="rId3" Type="http://schemas.openxmlformats.org/officeDocument/2006/relationships/image" Target="../media/image55.png"/><Relationship Id="rId7" Type="http://schemas.openxmlformats.org/officeDocument/2006/relationships/hyperlink" Target="https://youtu.be/Tm1RFOt0KMY?list=PLcxqFaocb9WLtnq-rpXbRy5hnKECxr95G"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youtu.be/hbtnWi032Z8" TargetMode="External"/><Relationship Id="rId11" Type="http://schemas.openxmlformats.org/officeDocument/2006/relationships/hyperlink" Target="https://youtu.be/KLgTI1J5d3E" TargetMode="External"/><Relationship Id="rId5" Type="http://schemas.openxmlformats.org/officeDocument/2006/relationships/hyperlink" Target="https://www.youtube.com/watch?v=fpXoTqHLeSo&amp;list=PLcxqFaocb9WLtnq-rpXbRy5hnKECxr95G&amp;index=70" TargetMode="External"/><Relationship Id="rId10" Type="http://schemas.openxmlformats.org/officeDocument/2006/relationships/hyperlink" Target="https://youtu.be/1JkX-XuSeVE?list=PLcxqFaocb9WLtnq-rpXbRy5hnKECxr95G" TargetMode="External"/><Relationship Id="rId4" Type="http://schemas.openxmlformats.org/officeDocument/2006/relationships/hyperlink" Target="https://www.youtube.com/watch?v=h09XRxhpNXI&amp;list=PLcxqFaocb9WLtnq-rpXbRy5hnKECxr95G&amp;index=69" TargetMode="External"/><Relationship Id="rId9" Type="http://schemas.openxmlformats.org/officeDocument/2006/relationships/hyperlink" Target="https://youtu.be/dIMPMNlT7jQ?list=PLcxqFaocb9WLtnq-rpXbRy5hnKECxr95G" TargetMode="External"/></Relationships>
</file>

<file path=ppt/slides/_rels/slide21.xml.rels><?xml version="1.0" encoding="UTF-8" standalone="yes"?>
<Relationships xmlns="http://schemas.openxmlformats.org/package/2006/relationships"><Relationship Id="rId3" Type="http://schemas.openxmlformats.org/officeDocument/2006/relationships/customXml" Target="../ink/ink60.xml"/><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customXml" Target="../ink/ink61.xml"/><Relationship Id="rId4" Type="http://schemas.openxmlformats.org/officeDocument/2006/relationships/image" Target="../media/image110.png"/></Relationships>
</file>

<file path=ppt/slides/_rels/slide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png"/><Relationship Id="rId4" Type="http://schemas.microsoft.com/office/2007/relationships/hdphoto" Target="../media/hdphoto4.wdp"/></Relationships>
</file>

<file path=ppt/slides/_rels/slide3.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customXml" Target="../ink/ink1.xml"/><Relationship Id="rId7"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customXml" Target="../ink/ink3.xml"/><Relationship Id="rId5" Type="http://schemas.openxmlformats.org/officeDocument/2006/relationships/customXml" Target="../ink/ink2.xml"/><Relationship Id="rId4" Type="http://schemas.openxmlformats.org/officeDocument/2006/relationships/image" Target="../media/image110.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customXml" Target="../ink/ink6.xml"/><Relationship Id="rId4" Type="http://schemas.openxmlformats.org/officeDocument/2006/relationships/image" Target="../media/image110.png"/></Relationships>
</file>

<file path=ppt/slides/_rels/slide5.xml.rels><?xml version="1.0" encoding="UTF-8" standalone="yes"?>
<Relationships xmlns="http://schemas.openxmlformats.org/package/2006/relationships"><Relationship Id="rId8" Type="http://schemas.openxmlformats.org/officeDocument/2006/relationships/customXml" Target="../ink/ink10.xml"/><Relationship Id="rId13" Type="http://schemas.openxmlformats.org/officeDocument/2006/relationships/image" Target="../media/image14.png"/><Relationship Id="rId18" Type="http://schemas.openxmlformats.org/officeDocument/2006/relationships/customXml" Target="../ink/ink15.xml"/><Relationship Id="rId3" Type="http://schemas.openxmlformats.org/officeDocument/2006/relationships/image" Target="../media/image9.png"/><Relationship Id="rId7" Type="http://schemas.openxmlformats.org/officeDocument/2006/relationships/image" Target="../media/image11.png"/><Relationship Id="rId12" Type="http://schemas.openxmlformats.org/officeDocument/2006/relationships/customXml" Target="../ink/ink12.xml"/><Relationship Id="rId17" Type="http://schemas.openxmlformats.org/officeDocument/2006/relationships/image" Target="../media/image16.png"/><Relationship Id="rId2" Type="http://schemas.openxmlformats.org/officeDocument/2006/relationships/customXml" Target="../ink/ink7.xml"/><Relationship Id="rId16" Type="http://schemas.openxmlformats.org/officeDocument/2006/relationships/customXml" Target="../ink/ink14.xml"/><Relationship Id="rId1" Type="http://schemas.openxmlformats.org/officeDocument/2006/relationships/slideLayout" Target="../slideLayouts/slideLayout4.xml"/><Relationship Id="rId6" Type="http://schemas.openxmlformats.org/officeDocument/2006/relationships/customXml" Target="../ink/ink9.xml"/><Relationship Id="rId11" Type="http://schemas.openxmlformats.org/officeDocument/2006/relationships/image" Target="../media/image13.png"/><Relationship Id="rId5" Type="http://schemas.openxmlformats.org/officeDocument/2006/relationships/image" Target="../media/image10.png"/><Relationship Id="rId15" Type="http://schemas.openxmlformats.org/officeDocument/2006/relationships/image" Target="../media/image15.png"/><Relationship Id="rId10" Type="http://schemas.openxmlformats.org/officeDocument/2006/relationships/customXml" Target="../ink/ink11.xml"/><Relationship Id="rId19" Type="http://schemas.openxmlformats.org/officeDocument/2006/relationships/image" Target="../media/image17.png"/><Relationship Id="rId4" Type="http://schemas.openxmlformats.org/officeDocument/2006/relationships/customXml" Target="../ink/ink8.xml"/><Relationship Id="rId9" Type="http://schemas.openxmlformats.org/officeDocument/2006/relationships/image" Target="../media/image12.png"/><Relationship Id="rId14" Type="http://schemas.openxmlformats.org/officeDocument/2006/relationships/customXml" Target="../ink/ink13.xml"/></Relationships>
</file>

<file path=ppt/slides/_rels/slide6.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customXml" Target="../ink/ink24.xml"/><Relationship Id="rId26" Type="http://schemas.openxmlformats.org/officeDocument/2006/relationships/customXml" Target="../ink/ink28.xml"/><Relationship Id="rId39" Type="http://schemas.openxmlformats.org/officeDocument/2006/relationships/image" Target="../media/image34.png"/><Relationship Id="rId21" Type="http://schemas.openxmlformats.org/officeDocument/2006/relationships/image" Target="../media/image25.png"/><Relationship Id="rId34" Type="http://schemas.openxmlformats.org/officeDocument/2006/relationships/customXml" Target="../ink/ink32.xml"/><Relationship Id="rId42" Type="http://schemas.openxmlformats.org/officeDocument/2006/relationships/customXml" Target="../ink/ink36.xml"/><Relationship Id="rId47" Type="http://schemas.openxmlformats.org/officeDocument/2006/relationships/image" Target="../media/image38.png"/><Relationship Id="rId50" Type="http://schemas.openxmlformats.org/officeDocument/2006/relationships/customXml" Target="../ink/ink40.xml"/><Relationship Id="rId55" Type="http://schemas.openxmlformats.org/officeDocument/2006/relationships/image" Target="../media/image42.png"/><Relationship Id="rId63" Type="http://schemas.openxmlformats.org/officeDocument/2006/relationships/image" Target="../media/image46.png"/><Relationship Id="rId7" Type="http://schemas.openxmlformats.org/officeDocument/2006/relationships/image" Target="../media/image18.png"/><Relationship Id="rId2" Type="http://schemas.openxmlformats.org/officeDocument/2006/relationships/image" Target="../media/image6.png"/><Relationship Id="rId16" Type="http://schemas.openxmlformats.org/officeDocument/2006/relationships/customXml" Target="../ink/ink23.xml"/><Relationship Id="rId29" Type="http://schemas.openxmlformats.org/officeDocument/2006/relationships/image" Target="../media/image29.png"/><Relationship Id="rId11" Type="http://schemas.openxmlformats.org/officeDocument/2006/relationships/image" Target="../media/image20.png"/><Relationship Id="rId24" Type="http://schemas.openxmlformats.org/officeDocument/2006/relationships/customXml" Target="../ink/ink27.xml"/><Relationship Id="rId32" Type="http://schemas.openxmlformats.org/officeDocument/2006/relationships/customXml" Target="../ink/ink31.xml"/><Relationship Id="rId37" Type="http://schemas.openxmlformats.org/officeDocument/2006/relationships/image" Target="../media/image33.png"/><Relationship Id="rId40" Type="http://schemas.openxmlformats.org/officeDocument/2006/relationships/customXml" Target="../ink/ink35.xml"/><Relationship Id="rId45" Type="http://schemas.openxmlformats.org/officeDocument/2006/relationships/image" Target="../media/image37.png"/><Relationship Id="rId53" Type="http://schemas.openxmlformats.org/officeDocument/2006/relationships/image" Target="../media/image41.png"/><Relationship Id="rId58" Type="http://schemas.openxmlformats.org/officeDocument/2006/relationships/customXml" Target="../ink/ink44.xml"/><Relationship Id="rId5" Type="http://schemas.openxmlformats.org/officeDocument/2006/relationships/customXml" Target="../ink/ink17.xml"/><Relationship Id="rId61" Type="http://schemas.openxmlformats.org/officeDocument/2006/relationships/image" Target="../media/image45.png"/><Relationship Id="rId19" Type="http://schemas.openxmlformats.org/officeDocument/2006/relationships/image" Target="../media/image24.png"/><Relationship Id="rId14" Type="http://schemas.openxmlformats.org/officeDocument/2006/relationships/customXml" Target="../ink/ink22.xml"/><Relationship Id="rId22" Type="http://schemas.openxmlformats.org/officeDocument/2006/relationships/customXml" Target="../ink/ink26.xml"/><Relationship Id="rId27" Type="http://schemas.openxmlformats.org/officeDocument/2006/relationships/image" Target="../media/image28.png"/><Relationship Id="rId30" Type="http://schemas.openxmlformats.org/officeDocument/2006/relationships/customXml" Target="../ink/ink30.xml"/><Relationship Id="rId35" Type="http://schemas.openxmlformats.org/officeDocument/2006/relationships/image" Target="../media/image32.png"/><Relationship Id="rId43" Type="http://schemas.openxmlformats.org/officeDocument/2006/relationships/image" Target="../media/image36.png"/><Relationship Id="rId48" Type="http://schemas.openxmlformats.org/officeDocument/2006/relationships/customXml" Target="../ink/ink39.xml"/><Relationship Id="rId56" Type="http://schemas.openxmlformats.org/officeDocument/2006/relationships/customXml" Target="../ink/ink43.xml"/><Relationship Id="rId8" Type="http://schemas.openxmlformats.org/officeDocument/2006/relationships/customXml" Target="../ink/ink19.xml"/><Relationship Id="rId51" Type="http://schemas.openxmlformats.org/officeDocument/2006/relationships/image" Target="../media/image40.png"/><Relationship Id="rId3" Type="http://schemas.openxmlformats.org/officeDocument/2006/relationships/customXml" Target="../ink/ink16.xml"/><Relationship Id="rId12" Type="http://schemas.openxmlformats.org/officeDocument/2006/relationships/customXml" Target="../ink/ink21.xml"/><Relationship Id="rId17" Type="http://schemas.openxmlformats.org/officeDocument/2006/relationships/image" Target="../media/image23.png"/><Relationship Id="rId25" Type="http://schemas.openxmlformats.org/officeDocument/2006/relationships/image" Target="../media/image27.png"/><Relationship Id="rId33" Type="http://schemas.openxmlformats.org/officeDocument/2006/relationships/image" Target="../media/image31.png"/><Relationship Id="rId38" Type="http://schemas.openxmlformats.org/officeDocument/2006/relationships/customXml" Target="../ink/ink34.xml"/><Relationship Id="rId46" Type="http://schemas.openxmlformats.org/officeDocument/2006/relationships/customXml" Target="../ink/ink38.xml"/><Relationship Id="rId59" Type="http://schemas.openxmlformats.org/officeDocument/2006/relationships/image" Target="../media/image44.png"/><Relationship Id="rId20" Type="http://schemas.openxmlformats.org/officeDocument/2006/relationships/customXml" Target="../ink/ink25.xml"/><Relationship Id="rId41" Type="http://schemas.openxmlformats.org/officeDocument/2006/relationships/image" Target="../media/image35.png"/><Relationship Id="rId54" Type="http://schemas.openxmlformats.org/officeDocument/2006/relationships/customXml" Target="../ink/ink42.xml"/><Relationship Id="rId62" Type="http://schemas.openxmlformats.org/officeDocument/2006/relationships/customXml" Target="../ink/ink46.xml"/><Relationship Id="rId1" Type="http://schemas.openxmlformats.org/officeDocument/2006/relationships/slideLayout" Target="../slideLayouts/slideLayout4.xml"/><Relationship Id="rId6" Type="http://schemas.openxmlformats.org/officeDocument/2006/relationships/customXml" Target="../ink/ink18.xml"/><Relationship Id="rId15" Type="http://schemas.openxmlformats.org/officeDocument/2006/relationships/image" Target="../media/image22.png"/><Relationship Id="rId23" Type="http://schemas.openxmlformats.org/officeDocument/2006/relationships/image" Target="../media/image26.png"/><Relationship Id="rId28" Type="http://schemas.openxmlformats.org/officeDocument/2006/relationships/customXml" Target="../ink/ink29.xml"/><Relationship Id="rId36" Type="http://schemas.openxmlformats.org/officeDocument/2006/relationships/customXml" Target="../ink/ink33.xml"/><Relationship Id="rId49" Type="http://schemas.openxmlformats.org/officeDocument/2006/relationships/image" Target="../media/image39.png"/><Relationship Id="rId57" Type="http://schemas.openxmlformats.org/officeDocument/2006/relationships/image" Target="../media/image43.png"/><Relationship Id="rId10" Type="http://schemas.openxmlformats.org/officeDocument/2006/relationships/customXml" Target="../ink/ink20.xml"/><Relationship Id="rId31" Type="http://schemas.openxmlformats.org/officeDocument/2006/relationships/image" Target="../media/image30.png"/><Relationship Id="rId44" Type="http://schemas.openxmlformats.org/officeDocument/2006/relationships/customXml" Target="../ink/ink37.xml"/><Relationship Id="rId52" Type="http://schemas.openxmlformats.org/officeDocument/2006/relationships/customXml" Target="../ink/ink41.xml"/><Relationship Id="rId60" Type="http://schemas.openxmlformats.org/officeDocument/2006/relationships/customXml" Target="../ink/ink45.xml"/><Relationship Id="rId4" Type="http://schemas.openxmlformats.org/officeDocument/2006/relationships/image" Target="../media/image110.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customXml" Target="../ink/ink47.xml"/><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customXml" Target="../ink/ink48.xml"/><Relationship Id="rId4" Type="http://schemas.openxmlformats.org/officeDocument/2006/relationships/image" Target="../media/image110.png"/></Relationships>
</file>

<file path=ppt/slides/_rels/slide8.xml.rels><?xml version="1.0" encoding="UTF-8" standalone="yes"?>
<Relationships xmlns="http://schemas.openxmlformats.org/package/2006/relationships"><Relationship Id="rId8" Type="http://schemas.openxmlformats.org/officeDocument/2006/relationships/image" Target="../media/image50.tiff"/><Relationship Id="rId3" Type="http://schemas.openxmlformats.org/officeDocument/2006/relationships/customXml" Target="../ink/ink49.xml"/><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48.png"/><Relationship Id="rId11" Type="http://schemas.openxmlformats.org/officeDocument/2006/relationships/image" Target="../media/image53.tiff"/><Relationship Id="rId5" Type="http://schemas.openxmlformats.org/officeDocument/2006/relationships/customXml" Target="../ink/ink50.xml"/><Relationship Id="rId10" Type="http://schemas.openxmlformats.org/officeDocument/2006/relationships/image" Target="../media/image52.png"/><Relationship Id="rId4" Type="http://schemas.openxmlformats.org/officeDocument/2006/relationships/image" Target="../media/image110.png"/><Relationship Id="rId9" Type="http://schemas.openxmlformats.org/officeDocument/2006/relationships/image" Target="../media/image51.png"/></Relationships>
</file>

<file path=ppt/slides/_rels/slide9.xml.rels><?xml version="1.0" encoding="UTF-8" standalone="yes"?>
<Relationships xmlns="http://schemas.openxmlformats.org/package/2006/relationships"><Relationship Id="rId3" Type="http://schemas.openxmlformats.org/officeDocument/2006/relationships/customXml" Target="../ink/ink51.xml"/><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customXml" Target="../ink/ink52.xml"/><Relationship Id="rId4" Type="http://schemas.openxmlformats.org/officeDocument/2006/relationships/image" Target="../media/image1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Placeholder 39" descr="A person sitting on the floor using a computer&#10;&#10;Description automatically generated with medium confidence">
            <a:extLst>
              <a:ext uri="{FF2B5EF4-FFF2-40B4-BE49-F238E27FC236}">
                <a16:creationId xmlns:a16="http://schemas.microsoft.com/office/drawing/2014/main" id="{163910DD-E4DC-EB5C-1DC5-26A4E9F6135E}"/>
              </a:ext>
            </a:extLst>
          </p:cNvPr>
          <p:cNvPicPr>
            <a:picLocks noGrp="1" noChangeAspect="1"/>
          </p:cNvPicPr>
          <p:nvPr>
            <p:ph type="pic" sz="quarter" idx="12"/>
          </p:nvPr>
        </p:nvPicPr>
        <p:blipFill rotWithShape="1">
          <a:blip r:embed="rId3" cstate="screen">
            <a:extLst>
              <a:ext uri="{BEBA8EAE-BF5A-486C-A8C5-ECC9F3942E4B}">
                <a14:imgProps xmlns:a14="http://schemas.microsoft.com/office/drawing/2010/main">
                  <a14:imgLayer r:embed="rId4">
                    <a14:imgEffect>
                      <a14:colorTemperature colorTemp="4700"/>
                    </a14:imgEffect>
                    <a14:imgEffect>
                      <a14:saturation sat="0"/>
                    </a14:imgEffect>
                  </a14:imgLayer>
                </a14:imgProps>
              </a:ext>
              <a:ext uri="{28A0092B-C50C-407E-A947-70E740481C1C}">
                <a14:useLocalDpi xmlns:a14="http://schemas.microsoft.com/office/drawing/2010/main"/>
              </a:ext>
            </a:extLst>
          </a:blip>
          <a:srcRect/>
          <a:stretch/>
        </p:blipFill>
        <p:spPr>
          <a:xfrm>
            <a:off x="7874289" y="457200"/>
            <a:ext cx="3814597" cy="5943600"/>
          </a:xfrm>
        </p:spPr>
      </p:pic>
      <p:sp>
        <p:nvSpPr>
          <p:cNvPr id="23" name="Title 22">
            <a:extLst>
              <a:ext uri="{FF2B5EF4-FFF2-40B4-BE49-F238E27FC236}">
                <a16:creationId xmlns:a16="http://schemas.microsoft.com/office/drawing/2014/main" id="{46CB52B3-4EAB-0A19-8364-27ADBDC7AF4A}"/>
              </a:ext>
            </a:extLst>
          </p:cNvPr>
          <p:cNvSpPr>
            <a:spLocks noGrp="1"/>
          </p:cNvSpPr>
          <p:nvPr>
            <p:ph type="ctrTitle"/>
          </p:nvPr>
        </p:nvSpPr>
        <p:spPr>
          <a:xfrm>
            <a:off x="2863242" y="182764"/>
            <a:ext cx="5040560" cy="5492080"/>
          </a:xfrm>
        </p:spPr>
        <p:txBody>
          <a:bodyPr>
            <a:normAutofit fontScale="90000"/>
          </a:bodyPr>
          <a:lstStyle/>
          <a:p>
            <a:r>
              <a:rPr lang="en-US" sz="6600" b="1" dirty="0">
                <a:gradFill>
                  <a:gsLst>
                    <a:gs pos="4000">
                      <a:schemeClr val="accent2"/>
                    </a:gs>
                    <a:gs pos="100000">
                      <a:schemeClr val="accent1"/>
                    </a:gs>
                  </a:gsLst>
                  <a:lin ang="6000000" scaled="0"/>
                </a:gradFill>
                <a:latin typeface="Cooper Black" panose="0208090404030B020404" pitchFamily="18" charset="0"/>
              </a:rPr>
              <a:t>SAP </a:t>
            </a:r>
            <a:r>
              <a:rPr lang="en-US" sz="5300" b="1" dirty="0">
                <a:gradFill>
                  <a:gsLst>
                    <a:gs pos="4000">
                      <a:schemeClr val="accent2"/>
                    </a:gs>
                    <a:gs pos="100000">
                      <a:schemeClr val="accent1"/>
                    </a:gs>
                  </a:gsLst>
                  <a:lin ang="6000000" scaled="0"/>
                </a:gradFill>
                <a:latin typeface="Cooper Black" panose="0208090404030B020404" pitchFamily="18" charset="0"/>
              </a:rPr>
              <a:t>S/4HANA </a:t>
            </a:r>
            <a:r>
              <a:rPr lang="en-US" sz="6600" b="1" dirty="0">
                <a:gradFill>
                  <a:gsLst>
                    <a:gs pos="4000">
                      <a:schemeClr val="accent2"/>
                    </a:gs>
                    <a:gs pos="100000">
                      <a:schemeClr val="accent1"/>
                    </a:gs>
                  </a:gsLst>
                  <a:lin ang="6000000" scaled="0"/>
                </a:gradFill>
                <a:latin typeface="Cooper Black" panose="0208090404030B020404" pitchFamily="18" charset="0"/>
              </a:rPr>
              <a:t>CDS, BTP Full Stack Training</a:t>
            </a:r>
            <a:br>
              <a:rPr lang="en-US" sz="6600" b="1" dirty="0">
                <a:gradFill>
                  <a:gsLst>
                    <a:gs pos="4000">
                      <a:schemeClr val="accent2"/>
                    </a:gs>
                    <a:gs pos="100000">
                      <a:schemeClr val="accent1"/>
                    </a:gs>
                  </a:gsLst>
                  <a:lin ang="6000000" scaled="0"/>
                </a:gradFill>
              </a:rPr>
            </a:br>
            <a:r>
              <a:rPr lang="en-US" sz="4800" b="1" dirty="0">
                <a:solidFill>
                  <a:schemeClr val="accent1">
                    <a:lumMod val="60000"/>
                    <a:lumOff val="40000"/>
                  </a:schemeClr>
                </a:solidFill>
              </a:rPr>
              <a:t>Day 3</a:t>
            </a:r>
            <a:endParaRPr lang="en-US" sz="6600" b="1" dirty="0">
              <a:solidFill>
                <a:schemeClr val="accent1">
                  <a:lumMod val="60000"/>
                  <a:lumOff val="40000"/>
                </a:schemeClr>
              </a:solidFill>
            </a:endParaRPr>
          </a:p>
        </p:txBody>
      </p:sp>
      <p:sp>
        <p:nvSpPr>
          <p:cNvPr id="24" name="Subtitle 23">
            <a:extLst>
              <a:ext uri="{FF2B5EF4-FFF2-40B4-BE49-F238E27FC236}">
                <a16:creationId xmlns:a16="http://schemas.microsoft.com/office/drawing/2014/main" id="{6CFDB45A-0897-FF2D-1B30-8B859BC11928}"/>
              </a:ext>
            </a:extLst>
          </p:cNvPr>
          <p:cNvSpPr>
            <a:spLocks noGrp="1"/>
          </p:cNvSpPr>
          <p:nvPr>
            <p:ph type="subTitle" idx="1"/>
          </p:nvPr>
        </p:nvSpPr>
        <p:spPr>
          <a:xfrm>
            <a:off x="2863242" y="5506388"/>
            <a:ext cx="4465623" cy="440969"/>
          </a:xfrm>
        </p:spPr>
        <p:txBody>
          <a:bodyPr>
            <a:normAutofit fontScale="92500" lnSpcReduction="10000"/>
          </a:bodyPr>
          <a:lstStyle/>
          <a:p>
            <a:r>
              <a:rPr lang="en-US" sz="2400" b="1" spc="70" dirty="0">
                <a:solidFill>
                  <a:schemeClr val="accent3">
                    <a:lumMod val="25000"/>
                  </a:schemeClr>
                </a:solidFill>
              </a:rPr>
              <a:t>Anubhav Oberoy</a:t>
            </a:r>
          </a:p>
        </p:txBody>
      </p:sp>
      <p:sp>
        <p:nvSpPr>
          <p:cNvPr id="26" name="Footer Placeholder 25">
            <a:extLst>
              <a:ext uri="{FF2B5EF4-FFF2-40B4-BE49-F238E27FC236}">
                <a16:creationId xmlns:a16="http://schemas.microsoft.com/office/drawing/2014/main" id="{925DB5B4-7E1C-3D2C-9F9C-01006A4C5D84}"/>
              </a:ext>
            </a:extLst>
          </p:cNvPr>
          <p:cNvSpPr>
            <a:spLocks noGrp="1"/>
          </p:cNvSpPr>
          <p:nvPr>
            <p:ph type="ftr" sz="quarter" idx="14"/>
          </p:nvPr>
        </p:nvSpPr>
        <p:spPr>
          <a:xfrm>
            <a:off x="621804" y="5947357"/>
            <a:ext cx="3043906" cy="365125"/>
          </a:xfrm>
        </p:spPr>
        <p:txBody>
          <a:bodyPr/>
          <a:lstStyle/>
          <a:p>
            <a:r>
              <a:rPr lang="en-US" dirty="0"/>
              <a:t>AnubhavTrainings.com</a:t>
            </a:r>
          </a:p>
        </p:txBody>
      </p:sp>
      <p:sp>
        <p:nvSpPr>
          <p:cNvPr id="41" name="Rectangle 40">
            <a:extLst>
              <a:ext uri="{FF2B5EF4-FFF2-40B4-BE49-F238E27FC236}">
                <a16:creationId xmlns:a16="http://schemas.microsoft.com/office/drawing/2014/main" id="{CD4009DB-85F1-7667-6D05-F1074DA9C281}"/>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Anchor with solid fill">
            <a:extLst>
              <a:ext uri="{FF2B5EF4-FFF2-40B4-BE49-F238E27FC236}">
                <a16:creationId xmlns:a16="http://schemas.microsoft.com/office/drawing/2014/main" id="{42403D08-73F6-329F-2B78-0A3EF69F4F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1884" y="2403414"/>
            <a:ext cx="787858" cy="787858"/>
          </a:xfrm>
          <a:prstGeom prst="rect">
            <a:avLst/>
          </a:prstGeom>
        </p:spPr>
      </p:pic>
    </p:spTree>
    <p:extLst>
      <p:ext uri="{BB962C8B-B14F-4D97-AF65-F5344CB8AC3E}">
        <p14:creationId xmlns:p14="http://schemas.microsoft.com/office/powerpoint/2010/main" val="68641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rPr>
              <a:t>Steps</a:t>
            </a:r>
            <a:endParaRPr kumimoji="0" lang="en-IN"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1754326"/>
          </a:xfrm>
          <a:prstGeom prst="rect">
            <a:avLst/>
          </a:prstGeom>
          <a:noFill/>
        </p:spPr>
        <p:txBody>
          <a:bodyPr wrap="square" rtlCol="0">
            <a:spAutoFit/>
          </a:bodyPr>
          <a:lstStyle/>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Transaction code SU20 and define an authority field since we want to control permissions based on Country we will use the field as Country. - ZCTRY_APR</a:t>
            </a:r>
          </a:p>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Go to transaction SU21 and create a authority class (ZBUP) and authorization object (ZAPR_BUPA).</a:t>
            </a:r>
          </a:p>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We add the authority field to the object and a new filed ACTVT with type as 03</a:t>
            </a:r>
          </a:p>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Open </a:t>
            </a:r>
            <a:r>
              <a:rPr kumimoji="0" lang="en-IN" sz="1800" b="0" i="0" u="none" strike="noStrike" kern="1200" cap="none" spc="0" normalizeH="0" baseline="0" noProof="0" dirty="0" err="1">
                <a:ln>
                  <a:noFill/>
                </a:ln>
                <a:solidFill>
                  <a:prstClr val="black"/>
                </a:solidFill>
                <a:effectLst/>
                <a:uLnTx/>
                <a:uFillTx/>
                <a:latin typeface="Segoe UI"/>
                <a:ea typeface="+mn-ea"/>
                <a:cs typeface="+mn-cs"/>
              </a:rPr>
              <a:t>tcode</a:t>
            </a:r>
            <a:r>
              <a:rPr kumimoji="0" lang="en-IN" sz="1800" b="0" i="0" u="none" strike="noStrike" kern="1200" cap="none" spc="0" normalizeH="0" baseline="0" noProof="0" dirty="0">
                <a:ln>
                  <a:noFill/>
                </a:ln>
                <a:solidFill>
                  <a:prstClr val="black"/>
                </a:solidFill>
                <a:effectLst/>
                <a:uLnTx/>
                <a:uFillTx/>
                <a:latin typeface="Segoe UI"/>
                <a:ea typeface="+mn-ea"/>
                <a:cs typeface="+mn-cs"/>
              </a:rPr>
              <a:t> </a:t>
            </a:r>
            <a:r>
              <a:rPr kumimoji="0" lang="en-IN" sz="1800" b="0" i="0" u="none" strike="noStrike" kern="1200" cap="none" spc="0" normalizeH="0" baseline="0" noProof="0" dirty="0" err="1">
                <a:ln>
                  <a:noFill/>
                </a:ln>
                <a:solidFill>
                  <a:prstClr val="black"/>
                </a:solidFill>
                <a:effectLst/>
                <a:uLnTx/>
                <a:uFillTx/>
                <a:latin typeface="Segoe UI"/>
                <a:ea typeface="+mn-ea"/>
                <a:cs typeface="+mn-cs"/>
              </a:rPr>
              <a:t>pfcg</a:t>
            </a:r>
            <a:r>
              <a:rPr kumimoji="0" lang="en-IN" sz="1800" b="0" i="0" u="none" strike="noStrike" kern="1200" cap="none" spc="0" normalizeH="0" baseline="0" noProof="0" dirty="0">
                <a:ln>
                  <a:noFill/>
                </a:ln>
                <a:solidFill>
                  <a:prstClr val="black"/>
                </a:solidFill>
                <a:effectLst/>
                <a:uLnTx/>
                <a:uFillTx/>
                <a:latin typeface="Segoe UI"/>
                <a:ea typeface="+mn-ea"/>
                <a:cs typeface="+mn-cs"/>
              </a:rPr>
              <a:t> and create a new role - ZAPR_BR_CDS_BUPA</a:t>
            </a:r>
          </a:p>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endParaRPr kumimoji="0" lang="en-IN"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rPr>
              <a:t>www.anubhavtrainings.com</a:t>
            </a:r>
            <a:endParaRPr kumimoji="0" lang="en-IN"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mn-cs"/>
              </a:rPr>
              <a:t>9</a:t>
            </a:r>
            <a:endParaRPr kumimoji="0" lang="en-IN" sz="105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Tree>
    <p:extLst>
      <p:ext uri="{BB962C8B-B14F-4D97-AF65-F5344CB8AC3E}">
        <p14:creationId xmlns:p14="http://schemas.microsoft.com/office/powerpoint/2010/main" val="2852988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1764" y="138393"/>
            <a:ext cx="3841152" cy="478800"/>
          </a:xfrm>
        </p:spPr>
        <p:txBody>
          <a:bodyPr/>
          <a:lstStyle/>
          <a:p>
            <a:r>
              <a:rPr lang="en-US" sz="3200" b="1" i="0" dirty="0">
                <a:solidFill>
                  <a:srgbClr val="000000"/>
                </a:solidFill>
                <a:effectLst/>
                <a:latin typeface="Cooper Black" panose="0208090404030B020404" pitchFamily="18" charset="0"/>
              </a:rPr>
              <a:t>SQL Script</a:t>
            </a:r>
            <a:endParaRPr lang="en-US" sz="3200" b="1" dirty="0">
              <a:solidFill>
                <a:schemeClr val="tx1">
                  <a:lumMod val="85000"/>
                  <a:lumOff val="15000"/>
                </a:schemeClr>
              </a:solidFill>
              <a:latin typeface="Cooper Black" panose="0208090404030B020404" pitchFamily="18" charset="0"/>
            </a:endParaRPr>
          </a:p>
        </p:txBody>
      </p:sp>
      <p:sp>
        <p:nvSpPr>
          <p:cNvPr id="3" name="Rectangle: Rounded Corners 2">
            <a:extLst>
              <a:ext uri="{FF2B5EF4-FFF2-40B4-BE49-F238E27FC236}">
                <a16:creationId xmlns:a16="http://schemas.microsoft.com/office/drawing/2014/main" id="{608FCE4B-E51C-1EA9-404A-0429CEB78F88}"/>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13" name="Picture 12">
            <a:extLst>
              <a:ext uri="{FF2B5EF4-FFF2-40B4-BE49-F238E27FC236}">
                <a16:creationId xmlns:a16="http://schemas.microsoft.com/office/drawing/2014/main" id="{F288C6AC-5493-474F-667B-62B87312FE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6232821"/>
            <a:ext cx="608198" cy="600720"/>
          </a:xfrm>
          <a:prstGeom prst="rect">
            <a:avLst/>
          </a:prstGeom>
        </p:spPr>
      </p:pic>
      <p:sp>
        <p:nvSpPr>
          <p:cNvPr id="14" name="TextBox 13">
            <a:extLst>
              <a:ext uri="{FF2B5EF4-FFF2-40B4-BE49-F238E27FC236}">
                <a16:creationId xmlns:a16="http://schemas.microsoft.com/office/drawing/2014/main" id="{C5FFC214-6308-D89D-FE34-E0C2D20C059E}"/>
              </a:ext>
            </a:extLst>
          </p:cNvPr>
          <p:cNvSpPr txBox="1"/>
          <p:nvPr/>
        </p:nvSpPr>
        <p:spPr>
          <a:xfrm>
            <a:off x="247534" y="692696"/>
            <a:ext cx="11449272" cy="3693319"/>
          </a:xfrm>
          <a:prstGeom prst="rect">
            <a:avLst/>
          </a:prstGeom>
          <a:noFill/>
        </p:spPr>
        <p:txBody>
          <a:bodyPr wrap="square" rtlCol="0">
            <a:spAutoFit/>
          </a:bodyPr>
          <a:lstStyle/>
          <a:p>
            <a:r>
              <a:rPr lang="en-US" sz="1800" dirty="0"/>
              <a:t>SQL Script is a collection of extensions to SQL (DML, SQL, DCL) in HANA. It is DB programming language. It adds procedural capabilities (programming – if, loop, else, conditions, logical, mathematical) to the SQL.</a:t>
            </a:r>
          </a:p>
          <a:p>
            <a:r>
              <a:rPr lang="en-US" sz="1800" dirty="0"/>
              <a:t>It allows developers to write Data intensive logic (like ABAP) inside HANA DB directly so achieve best in class performance from HANA. This is the perfect the ultimate way to achieve code-to-data paradigm.</a:t>
            </a:r>
          </a:p>
          <a:p>
            <a:endParaRPr lang="en-US" sz="1800" dirty="0"/>
          </a:p>
          <a:p>
            <a:r>
              <a:rPr lang="en-US" sz="1800" dirty="0"/>
              <a:t>When to use?</a:t>
            </a:r>
          </a:p>
          <a:p>
            <a:r>
              <a:rPr lang="en-US" sz="1800" dirty="0"/>
              <a:t>When we have no other way to improve performance of our scenario, we will use SQL Script.</a:t>
            </a:r>
          </a:p>
          <a:p>
            <a:endParaRPr lang="en-IN" sz="1800" dirty="0"/>
          </a:p>
          <a:p>
            <a:endParaRPr lang="en-IN" sz="1800" dirty="0"/>
          </a:p>
          <a:p>
            <a:r>
              <a:rPr lang="en-US" sz="1800" dirty="0">
                <a:hlinkClick r:id="rId4"/>
              </a:rPr>
              <a:t>https://help.sap.com/docs/SAP_HANA_PLATFORM</a:t>
            </a:r>
            <a:endParaRPr lang="en-IN" sz="1800" dirty="0"/>
          </a:p>
          <a:p>
            <a:r>
              <a:rPr lang="en-US" sz="1800" dirty="0">
                <a:hlinkClick r:id="rId5"/>
              </a:rPr>
              <a:t>https://help.sap.com/docs/SAP_HANA_PLATFORM/de2486ee947e43e684d39702027f8a94/28f2d64d4fab4e789ee0070be418419d.html</a:t>
            </a:r>
            <a:endParaRPr lang="en-IN" sz="1800" dirty="0"/>
          </a:p>
          <a:p>
            <a:endParaRPr lang="en-US" sz="1800" dirty="0"/>
          </a:p>
        </p:txBody>
      </p:sp>
    </p:spTree>
    <p:extLst>
      <p:ext uri="{BB962C8B-B14F-4D97-AF65-F5344CB8AC3E}">
        <p14:creationId xmlns:p14="http://schemas.microsoft.com/office/powerpoint/2010/main" val="4363214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1764" y="138393"/>
            <a:ext cx="4968552" cy="478800"/>
          </a:xfrm>
        </p:spPr>
        <p:txBody>
          <a:bodyPr/>
          <a:lstStyle/>
          <a:p>
            <a:r>
              <a:rPr lang="en-US" sz="3200" b="1" i="0" dirty="0">
                <a:solidFill>
                  <a:srgbClr val="000000"/>
                </a:solidFill>
                <a:effectLst/>
                <a:latin typeface="Cooper Black" panose="0208090404030B020404" pitchFamily="18" charset="0"/>
              </a:rPr>
              <a:t>Types of SQL Script</a:t>
            </a:r>
            <a:endParaRPr lang="en-US" sz="3200" b="1" dirty="0">
              <a:solidFill>
                <a:schemeClr val="tx1">
                  <a:lumMod val="85000"/>
                  <a:lumOff val="15000"/>
                </a:schemeClr>
              </a:solidFill>
              <a:latin typeface="Cooper Black" panose="0208090404030B020404" pitchFamily="18" charset="0"/>
            </a:endParaRPr>
          </a:p>
        </p:txBody>
      </p:sp>
      <p:sp>
        <p:nvSpPr>
          <p:cNvPr id="3" name="Rectangle: Rounded Corners 2">
            <a:extLst>
              <a:ext uri="{FF2B5EF4-FFF2-40B4-BE49-F238E27FC236}">
                <a16:creationId xmlns:a16="http://schemas.microsoft.com/office/drawing/2014/main" id="{608FCE4B-E51C-1EA9-404A-0429CEB78F88}"/>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13" name="Picture 12">
            <a:extLst>
              <a:ext uri="{FF2B5EF4-FFF2-40B4-BE49-F238E27FC236}">
                <a16:creationId xmlns:a16="http://schemas.microsoft.com/office/drawing/2014/main" id="{F288C6AC-5493-474F-667B-62B87312FE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6232821"/>
            <a:ext cx="608198" cy="600720"/>
          </a:xfrm>
          <a:prstGeom prst="rect">
            <a:avLst/>
          </a:prstGeom>
        </p:spPr>
      </p:pic>
      <p:sp>
        <p:nvSpPr>
          <p:cNvPr id="2" name="Rectangle 1">
            <a:extLst>
              <a:ext uri="{FF2B5EF4-FFF2-40B4-BE49-F238E27FC236}">
                <a16:creationId xmlns:a16="http://schemas.microsoft.com/office/drawing/2014/main" id="{6378E8CE-5A7D-162D-105D-1BFBBA0ABEF5}"/>
              </a:ext>
            </a:extLst>
          </p:cNvPr>
          <p:cNvSpPr/>
          <p:nvPr/>
        </p:nvSpPr>
        <p:spPr>
          <a:xfrm>
            <a:off x="4366220" y="836712"/>
            <a:ext cx="2952328"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Statements</a:t>
            </a:r>
          </a:p>
        </p:txBody>
      </p:sp>
      <p:sp>
        <p:nvSpPr>
          <p:cNvPr id="5" name="Rectangle 4">
            <a:extLst>
              <a:ext uri="{FF2B5EF4-FFF2-40B4-BE49-F238E27FC236}">
                <a16:creationId xmlns:a16="http://schemas.microsoft.com/office/drawing/2014/main" id="{17411846-638D-75F9-A023-6F76BD7A1EF8}"/>
              </a:ext>
            </a:extLst>
          </p:cNvPr>
          <p:cNvSpPr/>
          <p:nvPr/>
        </p:nvSpPr>
        <p:spPr>
          <a:xfrm>
            <a:off x="765820" y="1844824"/>
            <a:ext cx="30963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Flow graph</a:t>
            </a:r>
          </a:p>
          <a:p>
            <a:pPr algn="ctr"/>
            <a:r>
              <a:rPr lang="en-US" dirty="0"/>
              <a:t>Declarative Logic</a:t>
            </a:r>
          </a:p>
        </p:txBody>
      </p:sp>
      <p:sp>
        <p:nvSpPr>
          <p:cNvPr id="6" name="Rectangle 5">
            <a:extLst>
              <a:ext uri="{FF2B5EF4-FFF2-40B4-BE49-F238E27FC236}">
                <a16:creationId xmlns:a16="http://schemas.microsoft.com/office/drawing/2014/main" id="{1C1BE269-A711-F574-394B-DB067136C5A6}"/>
              </a:ext>
            </a:extLst>
          </p:cNvPr>
          <p:cNvSpPr/>
          <p:nvPr/>
        </p:nvSpPr>
        <p:spPr>
          <a:xfrm>
            <a:off x="7966620" y="1844824"/>
            <a:ext cx="30963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Imperative Logic</a:t>
            </a:r>
          </a:p>
          <a:p>
            <a:pPr algn="ctr"/>
            <a:r>
              <a:rPr lang="en-US" dirty="0"/>
              <a:t>Orchestration logic</a:t>
            </a:r>
          </a:p>
        </p:txBody>
      </p:sp>
      <p:cxnSp>
        <p:nvCxnSpPr>
          <p:cNvPr id="8" name="Connector: Elbow 7">
            <a:extLst>
              <a:ext uri="{FF2B5EF4-FFF2-40B4-BE49-F238E27FC236}">
                <a16:creationId xmlns:a16="http://schemas.microsoft.com/office/drawing/2014/main" id="{48643286-D899-7A87-40D1-710A4A43BCC4}"/>
              </a:ext>
            </a:extLst>
          </p:cNvPr>
          <p:cNvCxnSpPr>
            <a:stCxn id="2" idx="2"/>
            <a:endCxn id="5" idx="0"/>
          </p:cNvCxnSpPr>
          <p:nvPr/>
        </p:nvCxnSpPr>
        <p:spPr>
          <a:xfrm rot="5400000">
            <a:off x="3898168" y="-99392"/>
            <a:ext cx="360040" cy="35283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4F5A7FF1-9C06-A255-D8F5-FC2C8D1093C3}"/>
              </a:ext>
            </a:extLst>
          </p:cNvPr>
          <p:cNvCxnSpPr>
            <a:stCxn id="2" idx="2"/>
            <a:endCxn id="6" idx="0"/>
          </p:cNvCxnSpPr>
          <p:nvPr/>
        </p:nvCxnSpPr>
        <p:spPr>
          <a:xfrm rot="16200000" flipH="1">
            <a:off x="7498568" y="-171400"/>
            <a:ext cx="360040" cy="367240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B061033-6E67-7D0F-58BD-63C66E34F1D0}"/>
              </a:ext>
            </a:extLst>
          </p:cNvPr>
          <p:cNvSpPr txBox="1"/>
          <p:nvPr/>
        </p:nvSpPr>
        <p:spPr>
          <a:xfrm>
            <a:off x="333772" y="2852936"/>
            <a:ext cx="4320480" cy="1200329"/>
          </a:xfrm>
          <a:prstGeom prst="rect">
            <a:avLst/>
          </a:prstGeom>
          <a:noFill/>
        </p:spPr>
        <p:txBody>
          <a:bodyPr wrap="square" rtlCol="0">
            <a:spAutoFit/>
          </a:bodyPr>
          <a:lstStyle/>
          <a:p>
            <a:pPr marL="285750" indent="-285750">
              <a:buFont typeface="Arial" panose="020B0604020202020204" pitchFamily="34" charset="0"/>
              <a:buChar char="•"/>
            </a:pPr>
            <a:r>
              <a:rPr lang="en-US" sz="1800" dirty="0"/>
              <a:t>Gets converted to a data flow by </a:t>
            </a:r>
            <a:r>
              <a:rPr lang="en-US" sz="1800" dirty="0" err="1"/>
              <a:t>hana</a:t>
            </a:r>
            <a:endParaRPr lang="en-US" sz="1800" dirty="0"/>
          </a:p>
          <a:p>
            <a:pPr marL="285750" indent="-285750">
              <a:buFont typeface="Arial" panose="020B0604020202020204" pitchFamily="34" charset="0"/>
              <a:buChar char="•"/>
            </a:pPr>
            <a:r>
              <a:rPr lang="en-US" sz="1800" dirty="0"/>
              <a:t>There is a strong chance of this type of logic being processed by HANA in parallel</a:t>
            </a:r>
          </a:p>
        </p:txBody>
      </p:sp>
    </p:spTree>
    <p:extLst>
      <p:ext uri="{BB962C8B-B14F-4D97-AF65-F5344CB8AC3E}">
        <p14:creationId xmlns:p14="http://schemas.microsoft.com/office/powerpoint/2010/main" val="325276657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1764" y="138393"/>
            <a:ext cx="3841152" cy="478800"/>
          </a:xfrm>
        </p:spPr>
        <p:txBody>
          <a:bodyPr/>
          <a:lstStyle/>
          <a:p>
            <a:r>
              <a:rPr lang="en-US" sz="3200" b="1" i="0" dirty="0">
                <a:solidFill>
                  <a:srgbClr val="000000"/>
                </a:solidFill>
                <a:effectLst/>
                <a:latin typeface="Cooper Black" panose="0208090404030B020404" pitchFamily="18" charset="0"/>
              </a:rPr>
              <a:t>Data Flow Graph</a:t>
            </a:r>
            <a:endParaRPr lang="en-US" sz="3200" b="1" dirty="0">
              <a:solidFill>
                <a:schemeClr val="tx1">
                  <a:lumMod val="85000"/>
                  <a:lumOff val="15000"/>
                </a:schemeClr>
              </a:solidFill>
              <a:latin typeface="Cooper Black" panose="0208090404030B020404" pitchFamily="18" charset="0"/>
            </a:endParaRPr>
          </a:p>
        </p:txBody>
      </p:sp>
      <p:sp>
        <p:nvSpPr>
          <p:cNvPr id="3" name="Rectangle: Rounded Corners 2">
            <a:extLst>
              <a:ext uri="{FF2B5EF4-FFF2-40B4-BE49-F238E27FC236}">
                <a16:creationId xmlns:a16="http://schemas.microsoft.com/office/drawing/2014/main" id="{608FCE4B-E51C-1EA9-404A-0429CEB78F88}"/>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13" name="Picture 12">
            <a:extLst>
              <a:ext uri="{FF2B5EF4-FFF2-40B4-BE49-F238E27FC236}">
                <a16:creationId xmlns:a16="http://schemas.microsoft.com/office/drawing/2014/main" id="{F288C6AC-5493-474F-667B-62B87312FE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6232821"/>
            <a:ext cx="608198" cy="600720"/>
          </a:xfrm>
          <a:prstGeom prst="rect">
            <a:avLst/>
          </a:prstGeom>
        </p:spPr>
      </p:pic>
      <p:sp>
        <p:nvSpPr>
          <p:cNvPr id="14" name="TextBox 13">
            <a:extLst>
              <a:ext uri="{FF2B5EF4-FFF2-40B4-BE49-F238E27FC236}">
                <a16:creationId xmlns:a16="http://schemas.microsoft.com/office/drawing/2014/main" id="{C5FFC214-6308-D89D-FE34-E0C2D20C059E}"/>
              </a:ext>
            </a:extLst>
          </p:cNvPr>
          <p:cNvSpPr txBox="1"/>
          <p:nvPr/>
        </p:nvSpPr>
        <p:spPr>
          <a:xfrm>
            <a:off x="247534" y="692696"/>
            <a:ext cx="11449272" cy="4678204"/>
          </a:xfrm>
          <a:prstGeom prst="rect">
            <a:avLst/>
          </a:prstGeom>
          <a:noFill/>
        </p:spPr>
        <p:txBody>
          <a:bodyPr wrap="square" rtlCol="0">
            <a:spAutoFit/>
          </a:bodyPr>
          <a:lstStyle/>
          <a:p>
            <a:r>
              <a:rPr lang="en-US" sz="1800" dirty="0"/>
              <a:t>--Q1</a:t>
            </a:r>
          </a:p>
          <a:p>
            <a:r>
              <a:rPr lang="en-US" sz="1800" b="1" dirty="0" err="1">
                <a:solidFill>
                  <a:srgbClr val="FF0000"/>
                </a:solidFill>
              </a:rPr>
              <a:t>Lt_products</a:t>
            </a:r>
            <a:r>
              <a:rPr lang="en-US" sz="1800" b="1" dirty="0">
                <a:solidFill>
                  <a:srgbClr val="FF0000"/>
                </a:solidFill>
              </a:rPr>
              <a:t> </a:t>
            </a:r>
            <a:r>
              <a:rPr lang="en-US" sz="1800" dirty="0"/>
              <a:t>= select * from products where category = ‘PC’;</a:t>
            </a:r>
          </a:p>
          <a:p>
            <a:r>
              <a:rPr lang="en-US" sz="1800" dirty="0"/>
              <a:t>--Q2</a:t>
            </a:r>
          </a:p>
          <a:p>
            <a:r>
              <a:rPr lang="en-US" sz="1800" dirty="0" err="1">
                <a:solidFill>
                  <a:srgbClr val="FF0000"/>
                </a:solidFill>
              </a:rPr>
              <a:t>Lt_sales</a:t>
            </a:r>
            <a:r>
              <a:rPr lang="en-US" sz="1800" dirty="0">
                <a:solidFill>
                  <a:srgbClr val="FF0000"/>
                </a:solidFill>
              </a:rPr>
              <a:t> </a:t>
            </a:r>
            <a:r>
              <a:rPr lang="en-US" sz="1800" dirty="0"/>
              <a:t>= select * from sales where </a:t>
            </a:r>
            <a:r>
              <a:rPr lang="en-US" sz="1800" dirty="0" err="1"/>
              <a:t>pid</a:t>
            </a:r>
            <a:r>
              <a:rPr lang="en-US" sz="1800" dirty="0"/>
              <a:t> = (Select </a:t>
            </a:r>
            <a:r>
              <a:rPr lang="en-US" sz="1800" dirty="0" err="1"/>
              <a:t>prodid</a:t>
            </a:r>
            <a:r>
              <a:rPr lang="en-US" sz="1800" dirty="0"/>
              <a:t> from </a:t>
            </a:r>
            <a:r>
              <a:rPr lang="en-US" sz="1800" b="1" dirty="0" err="1">
                <a:solidFill>
                  <a:srgbClr val="FF0000"/>
                </a:solidFill>
              </a:rPr>
              <a:t>lt_products</a:t>
            </a:r>
            <a:r>
              <a:rPr lang="en-US" sz="1800" dirty="0"/>
              <a:t>)</a:t>
            </a:r>
          </a:p>
          <a:p>
            <a:r>
              <a:rPr lang="en-US" sz="1800" dirty="0"/>
              <a:t>--Q3</a:t>
            </a:r>
          </a:p>
          <a:p>
            <a:r>
              <a:rPr lang="en-US" sz="1600" dirty="0" err="1"/>
              <a:t>Lt_purch</a:t>
            </a:r>
            <a:r>
              <a:rPr lang="en-US" sz="1600" dirty="0"/>
              <a:t> = select * from purchases where </a:t>
            </a:r>
            <a:r>
              <a:rPr lang="en-US" sz="1600" dirty="0" err="1"/>
              <a:t>pid</a:t>
            </a:r>
            <a:r>
              <a:rPr lang="en-US" sz="1600" dirty="0"/>
              <a:t> = (Select </a:t>
            </a:r>
            <a:r>
              <a:rPr lang="en-US" sz="1600" dirty="0" err="1"/>
              <a:t>prodid</a:t>
            </a:r>
            <a:r>
              <a:rPr lang="en-US" sz="1600" dirty="0"/>
              <a:t> from </a:t>
            </a:r>
            <a:r>
              <a:rPr lang="en-US" sz="1600" b="1" dirty="0" err="1">
                <a:solidFill>
                  <a:srgbClr val="FF0000"/>
                </a:solidFill>
              </a:rPr>
              <a:t>lt_products</a:t>
            </a:r>
            <a:r>
              <a:rPr lang="en-US" sz="1600" dirty="0"/>
              <a:t>)</a:t>
            </a:r>
          </a:p>
          <a:p>
            <a:r>
              <a:rPr lang="en-IN" sz="1600" dirty="0"/>
              <a:t>--Q4</a:t>
            </a:r>
          </a:p>
          <a:p>
            <a:r>
              <a:rPr lang="en-IN" sz="1600" dirty="0" err="1"/>
              <a:t>Lt_total</a:t>
            </a:r>
            <a:r>
              <a:rPr lang="en-IN" sz="1600" dirty="0"/>
              <a:t> = select sum(gross) from </a:t>
            </a:r>
            <a:r>
              <a:rPr lang="en-IN" sz="1600" dirty="0" err="1">
                <a:solidFill>
                  <a:srgbClr val="FF0000"/>
                </a:solidFill>
              </a:rPr>
              <a:t>lt_sales</a:t>
            </a:r>
            <a:r>
              <a:rPr lang="en-IN" sz="1600" dirty="0"/>
              <a:t>;</a:t>
            </a:r>
          </a:p>
          <a:p>
            <a:endParaRPr lang="en-IN" sz="1600" dirty="0"/>
          </a:p>
          <a:p>
            <a:r>
              <a:rPr lang="en-IN" sz="1600" dirty="0"/>
              <a:t>What will kick-out from parallel mode</a:t>
            </a:r>
          </a:p>
          <a:p>
            <a:pPr marL="285750" indent="-285750">
              <a:buFont typeface="Arial" panose="020B0604020202020204" pitchFamily="34" charset="0"/>
              <a:buChar char="•"/>
            </a:pPr>
            <a:r>
              <a:rPr lang="en-IN" sz="1600" dirty="0"/>
              <a:t>Local and scalar variable which are in use, it will kick us out of parallel mode </a:t>
            </a:r>
            <a:r>
              <a:rPr lang="en-IN" sz="1600" b="1" dirty="0"/>
              <a:t>DELCARE</a:t>
            </a:r>
          </a:p>
          <a:p>
            <a:pPr marL="285750" indent="-285750">
              <a:buFont typeface="Arial" panose="020B0604020202020204" pitchFamily="34" charset="0"/>
              <a:buChar char="•"/>
            </a:pPr>
            <a:r>
              <a:rPr lang="en-IN" sz="1600" dirty="0"/>
              <a:t>Inside a processing block if we execute any DML or DDL statement</a:t>
            </a:r>
          </a:p>
          <a:p>
            <a:pPr marL="285750" indent="-285750">
              <a:buFont typeface="Arial" panose="020B0604020202020204" pitchFamily="34" charset="0"/>
              <a:buChar char="•"/>
            </a:pPr>
            <a:r>
              <a:rPr lang="en-IN" sz="1600" dirty="0"/>
              <a:t>Encounter any imperative logic (IF, Looping, Cursor)</a:t>
            </a:r>
          </a:p>
          <a:p>
            <a:pPr marL="285750" indent="-285750">
              <a:buFont typeface="Arial" panose="020B0604020202020204" pitchFamily="34" charset="0"/>
              <a:buChar char="•"/>
            </a:pPr>
            <a:r>
              <a:rPr lang="en-IN" sz="1600" dirty="0"/>
              <a:t>SQL statements which are not assigned to implicit variables</a:t>
            </a:r>
          </a:p>
          <a:p>
            <a:pPr marL="285750" indent="-285750">
              <a:buFont typeface="Arial" panose="020B0604020202020204" pitchFamily="34" charset="0"/>
              <a:buChar char="•"/>
            </a:pPr>
            <a:endParaRPr lang="en-IN" sz="1600" dirty="0"/>
          </a:p>
          <a:p>
            <a:r>
              <a:rPr lang="en-IN" sz="1600" dirty="0"/>
              <a:t>Rules which will help to run max. time in parallel mode</a:t>
            </a:r>
          </a:p>
          <a:p>
            <a:pPr marL="285750" indent="-285750">
              <a:buFont typeface="Arial" panose="020B0604020202020204" pitchFamily="34" charset="0"/>
              <a:buChar char="•"/>
            </a:pPr>
            <a:r>
              <a:rPr lang="en-IN" sz="1600" dirty="0"/>
              <a:t>Split the code over multiple </a:t>
            </a:r>
            <a:r>
              <a:rPr lang="en-IN" sz="1600" b="1" u="sng" dirty="0"/>
              <a:t>containers</a:t>
            </a:r>
            <a:r>
              <a:rPr lang="en-IN" sz="1600" dirty="0"/>
              <a:t> where we feel we need to run imperative logic</a:t>
            </a:r>
          </a:p>
          <a:p>
            <a:pPr marL="285750" indent="-285750">
              <a:buFont typeface="Arial" panose="020B0604020202020204" pitchFamily="34" charset="0"/>
              <a:buChar char="•"/>
            </a:pPr>
            <a:r>
              <a:rPr lang="en-IN" sz="1600" dirty="0"/>
              <a:t>Keep all the logic at the end which expect us to kick out from parallel mode</a:t>
            </a:r>
          </a:p>
        </p:txBody>
      </p:sp>
      <p:sp>
        <p:nvSpPr>
          <p:cNvPr id="2" name="Rectangle 1">
            <a:extLst>
              <a:ext uri="{FF2B5EF4-FFF2-40B4-BE49-F238E27FC236}">
                <a16:creationId xmlns:a16="http://schemas.microsoft.com/office/drawing/2014/main" id="{6A663032-1E69-5E75-0FD9-B577849C02FB}"/>
              </a:ext>
            </a:extLst>
          </p:cNvPr>
          <p:cNvSpPr/>
          <p:nvPr/>
        </p:nvSpPr>
        <p:spPr>
          <a:xfrm>
            <a:off x="9622804" y="5229200"/>
            <a:ext cx="1296144"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Start</a:t>
            </a:r>
          </a:p>
        </p:txBody>
      </p:sp>
      <p:sp>
        <p:nvSpPr>
          <p:cNvPr id="5" name="Oval 4">
            <a:extLst>
              <a:ext uri="{FF2B5EF4-FFF2-40B4-BE49-F238E27FC236}">
                <a16:creationId xmlns:a16="http://schemas.microsoft.com/office/drawing/2014/main" id="{2117A6A7-CEF6-66B9-E599-840F77665398}"/>
              </a:ext>
            </a:extLst>
          </p:cNvPr>
          <p:cNvSpPr/>
          <p:nvPr/>
        </p:nvSpPr>
        <p:spPr>
          <a:xfrm>
            <a:off x="9766820" y="4221088"/>
            <a:ext cx="1008112"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Q1</a:t>
            </a:r>
          </a:p>
        </p:txBody>
      </p:sp>
      <p:cxnSp>
        <p:nvCxnSpPr>
          <p:cNvPr id="7" name="Straight Arrow Connector 6">
            <a:extLst>
              <a:ext uri="{FF2B5EF4-FFF2-40B4-BE49-F238E27FC236}">
                <a16:creationId xmlns:a16="http://schemas.microsoft.com/office/drawing/2014/main" id="{2557241A-A321-053F-A94D-545F98839685}"/>
              </a:ext>
            </a:extLst>
          </p:cNvPr>
          <p:cNvCxnSpPr>
            <a:stCxn id="2" idx="0"/>
            <a:endCxn id="5" idx="4"/>
          </p:cNvCxnSpPr>
          <p:nvPr/>
        </p:nvCxnSpPr>
        <p:spPr>
          <a:xfrm flipV="1">
            <a:off x="10270876" y="4797152"/>
            <a:ext cx="0" cy="43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4C627A74-3982-4EC7-8566-EF8DE419E707}"/>
              </a:ext>
            </a:extLst>
          </p:cNvPr>
          <p:cNvSpPr/>
          <p:nvPr/>
        </p:nvSpPr>
        <p:spPr>
          <a:xfrm>
            <a:off x="8631687" y="3276855"/>
            <a:ext cx="1008112"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Q2</a:t>
            </a:r>
          </a:p>
        </p:txBody>
      </p:sp>
      <p:cxnSp>
        <p:nvCxnSpPr>
          <p:cNvPr id="10" name="Connector: Elbow 9">
            <a:extLst>
              <a:ext uri="{FF2B5EF4-FFF2-40B4-BE49-F238E27FC236}">
                <a16:creationId xmlns:a16="http://schemas.microsoft.com/office/drawing/2014/main" id="{16A3F7B8-0D1E-8E2C-E9AE-180A86688CB1}"/>
              </a:ext>
            </a:extLst>
          </p:cNvPr>
          <p:cNvCxnSpPr>
            <a:stCxn id="5" idx="0"/>
            <a:endCxn id="8" idx="4"/>
          </p:cNvCxnSpPr>
          <p:nvPr/>
        </p:nvCxnSpPr>
        <p:spPr>
          <a:xfrm rot="16200000" flipV="1">
            <a:off x="9519226" y="3469437"/>
            <a:ext cx="368169" cy="11351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60DC3A38-19FB-ACE1-B9EF-A8602E0DA098}"/>
              </a:ext>
            </a:extLst>
          </p:cNvPr>
          <p:cNvSpPr/>
          <p:nvPr/>
        </p:nvSpPr>
        <p:spPr>
          <a:xfrm>
            <a:off x="10774932" y="3276855"/>
            <a:ext cx="1008112"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Q3</a:t>
            </a:r>
          </a:p>
        </p:txBody>
      </p:sp>
      <p:cxnSp>
        <p:nvCxnSpPr>
          <p:cNvPr id="15" name="Connector: Elbow 14">
            <a:extLst>
              <a:ext uri="{FF2B5EF4-FFF2-40B4-BE49-F238E27FC236}">
                <a16:creationId xmlns:a16="http://schemas.microsoft.com/office/drawing/2014/main" id="{1E5239A9-3D46-FD15-6D24-F93B21B4AB1A}"/>
              </a:ext>
            </a:extLst>
          </p:cNvPr>
          <p:cNvCxnSpPr>
            <a:stCxn id="5" idx="0"/>
            <a:endCxn id="11" idx="4"/>
          </p:cNvCxnSpPr>
          <p:nvPr/>
        </p:nvCxnSpPr>
        <p:spPr>
          <a:xfrm rot="5400000" flipH="1" flipV="1">
            <a:off x="10590848" y="3532948"/>
            <a:ext cx="368169" cy="100811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D6350E6D-5E61-0CB0-5555-27CA41F6CFBB}"/>
              </a:ext>
            </a:extLst>
          </p:cNvPr>
          <p:cNvSpPr/>
          <p:nvPr/>
        </p:nvSpPr>
        <p:spPr>
          <a:xfrm>
            <a:off x="8626107" y="2280668"/>
            <a:ext cx="1008112"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Q4</a:t>
            </a:r>
          </a:p>
        </p:txBody>
      </p:sp>
      <p:cxnSp>
        <p:nvCxnSpPr>
          <p:cNvPr id="19" name="Straight Arrow Connector 18">
            <a:extLst>
              <a:ext uri="{FF2B5EF4-FFF2-40B4-BE49-F238E27FC236}">
                <a16:creationId xmlns:a16="http://schemas.microsoft.com/office/drawing/2014/main" id="{1755660D-6F9E-FCDE-FEDD-7920B038237B}"/>
              </a:ext>
            </a:extLst>
          </p:cNvPr>
          <p:cNvCxnSpPr>
            <a:stCxn id="8" idx="0"/>
            <a:endCxn id="17" idx="4"/>
          </p:cNvCxnSpPr>
          <p:nvPr/>
        </p:nvCxnSpPr>
        <p:spPr>
          <a:xfrm flipH="1" flipV="1">
            <a:off x="9130163" y="2856732"/>
            <a:ext cx="5580" cy="4201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FFEC01D1-E072-9F02-E400-86924F6C0230}"/>
              </a:ext>
            </a:extLst>
          </p:cNvPr>
          <p:cNvSpPr/>
          <p:nvPr/>
        </p:nvSpPr>
        <p:spPr>
          <a:xfrm>
            <a:off x="9622804" y="377793"/>
            <a:ext cx="1152128" cy="674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a:t>
            </a:r>
          </a:p>
        </p:txBody>
      </p:sp>
      <p:cxnSp>
        <p:nvCxnSpPr>
          <p:cNvPr id="23" name="Connector: Elbow 22">
            <a:extLst>
              <a:ext uri="{FF2B5EF4-FFF2-40B4-BE49-F238E27FC236}">
                <a16:creationId xmlns:a16="http://schemas.microsoft.com/office/drawing/2014/main" id="{8955290F-8E10-526B-FBFE-E2478AFED7FD}"/>
              </a:ext>
            </a:extLst>
          </p:cNvPr>
          <p:cNvCxnSpPr>
            <a:stCxn id="17" idx="0"/>
          </p:cNvCxnSpPr>
          <p:nvPr/>
        </p:nvCxnSpPr>
        <p:spPr>
          <a:xfrm rot="5400000" flipH="1" flipV="1">
            <a:off x="9050549" y="1132350"/>
            <a:ext cx="1227932" cy="106870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282DAB08-721D-8F05-6246-8409FB8609C9}"/>
              </a:ext>
            </a:extLst>
          </p:cNvPr>
          <p:cNvCxnSpPr>
            <a:stCxn id="11" idx="0"/>
            <a:endCxn id="21" idx="2"/>
          </p:cNvCxnSpPr>
          <p:nvPr/>
        </p:nvCxnSpPr>
        <p:spPr>
          <a:xfrm rot="16200000" flipV="1">
            <a:off x="9626869" y="1624736"/>
            <a:ext cx="2224119" cy="1080120"/>
          </a:xfrm>
          <a:prstGeom prst="bentConnector3">
            <a:avLst>
              <a:gd name="adj1" fmla="val 7257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914172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1764" y="138393"/>
            <a:ext cx="7056784" cy="478800"/>
          </a:xfrm>
        </p:spPr>
        <p:txBody>
          <a:bodyPr/>
          <a:lstStyle/>
          <a:p>
            <a:r>
              <a:rPr lang="en-US" sz="3200" b="1" i="0" dirty="0">
                <a:solidFill>
                  <a:srgbClr val="000000"/>
                </a:solidFill>
                <a:effectLst/>
                <a:latin typeface="Cooper Black" panose="0208090404030B020404" pitchFamily="18" charset="0"/>
              </a:rPr>
              <a:t>Data types in SQL Script</a:t>
            </a:r>
            <a:endParaRPr lang="en-US" sz="3200" b="1" dirty="0">
              <a:solidFill>
                <a:schemeClr val="tx1">
                  <a:lumMod val="85000"/>
                  <a:lumOff val="15000"/>
                </a:schemeClr>
              </a:solidFill>
              <a:latin typeface="Cooper Black" panose="0208090404030B020404" pitchFamily="18" charset="0"/>
            </a:endParaRPr>
          </a:p>
        </p:txBody>
      </p:sp>
      <p:sp>
        <p:nvSpPr>
          <p:cNvPr id="3" name="Rectangle: Rounded Corners 2">
            <a:extLst>
              <a:ext uri="{FF2B5EF4-FFF2-40B4-BE49-F238E27FC236}">
                <a16:creationId xmlns:a16="http://schemas.microsoft.com/office/drawing/2014/main" id="{608FCE4B-E51C-1EA9-404A-0429CEB78F88}"/>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13" name="Picture 12">
            <a:extLst>
              <a:ext uri="{FF2B5EF4-FFF2-40B4-BE49-F238E27FC236}">
                <a16:creationId xmlns:a16="http://schemas.microsoft.com/office/drawing/2014/main" id="{F288C6AC-5493-474F-667B-62B87312FE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6232821"/>
            <a:ext cx="608198" cy="600720"/>
          </a:xfrm>
          <a:prstGeom prst="rect">
            <a:avLst/>
          </a:prstGeom>
        </p:spPr>
      </p:pic>
      <p:sp>
        <p:nvSpPr>
          <p:cNvPr id="2" name="Rectangle 1">
            <a:extLst>
              <a:ext uri="{FF2B5EF4-FFF2-40B4-BE49-F238E27FC236}">
                <a16:creationId xmlns:a16="http://schemas.microsoft.com/office/drawing/2014/main" id="{19A9E448-AFA3-6CEF-BAFD-F202BE397B97}"/>
              </a:ext>
            </a:extLst>
          </p:cNvPr>
          <p:cNvSpPr/>
          <p:nvPr/>
        </p:nvSpPr>
        <p:spPr>
          <a:xfrm>
            <a:off x="4762264" y="764704"/>
            <a:ext cx="266429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Types</a:t>
            </a:r>
          </a:p>
        </p:txBody>
      </p:sp>
      <p:sp>
        <p:nvSpPr>
          <p:cNvPr id="5" name="Rectangle: Rounded Corners 4">
            <a:extLst>
              <a:ext uri="{FF2B5EF4-FFF2-40B4-BE49-F238E27FC236}">
                <a16:creationId xmlns:a16="http://schemas.microsoft.com/office/drawing/2014/main" id="{2FB12B94-0BE5-5890-26F4-4D3FAD2841D5}"/>
              </a:ext>
            </a:extLst>
          </p:cNvPr>
          <p:cNvSpPr/>
          <p:nvPr/>
        </p:nvSpPr>
        <p:spPr>
          <a:xfrm>
            <a:off x="621804" y="2060848"/>
            <a:ext cx="2232248"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Scalar</a:t>
            </a:r>
          </a:p>
        </p:txBody>
      </p:sp>
      <p:sp>
        <p:nvSpPr>
          <p:cNvPr id="6" name="Rectangle: Rounded Corners 5">
            <a:extLst>
              <a:ext uri="{FF2B5EF4-FFF2-40B4-BE49-F238E27FC236}">
                <a16:creationId xmlns:a16="http://schemas.microsoft.com/office/drawing/2014/main" id="{13208514-A62F-0908-AC42-A2450249C250}"/>
              </a:ext>
            </a:extLst>
          </p:cNvPr>
          <p:cNvSpPr/>
          <p:nvPr/>
        </p:nvSpPr>
        <p:spPr>
          <a:xfrm>
            <a:off x="4978288" y="2060848"/>
            <a:ext cx="2232248"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Array</a:t>
            </a:r>
          </a:p>
        </p:txBody>
      </p:sp>
      <p:sp>
        <p:nvSpPr>
          <p:cNvPr id="7" name="Rectangle: Rounded Corners 6">
            <a:extLst>
              <a:ext uri="{FF2B5EF4-FFF2-40B4-BE49-F238E27FC236}">
                <a16:creationId xmlns:a16="http://schemas.microsoft.com/office/drawing/2014/main" id="{61800A72-E7EC-82A9-205F-C01FC7A3DCF8}"/>
              </a:ext>
            </a:extLst>
          </p:cNvPr>
          <p:cNvSpPr/>
          <p:nvPr/>
        </p:nvSpPr>
        <p:spPr>
          <a:xfrm>
            <a:off x="9108491" y="2060848"/>
            <a:ext cx="2232248"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Table</a:t>
            </a:r>
          </a:p>
        </p:txBody>
      </p:sp>
      <p:cxnSp>
        <p:nvCxnSpPr>
          <p:cNvPr id="9" name="Connector: Elbow 8">
            <a:extLst>
              <a:ext uri="{FF2B5EF4-FFF2-40B4-BE49-F238E27FC236}">
                <a16:creationId xmlns:a16="http://schemas.microsoft.com/office/drawing/2014/main" id="{9088D525-9BED-5B44-F30D-3D5BE36FFCBC}"/>
              </a:ext>
            </a:extLst>
          </p:cNvPr>
          <p:cNvCxnSpPr>
            <a:stCxn id="2" idx="2"/>
            <a:endCxn id="5" idx="0"/>
          </p:cNvCxnSpPr>
          <p:nvPr/>
        </p:nvCxnSpPr>
        <p:spPr>
          <a:xfrm rot="5400000">
            <a:off x="3664142" y="-369422"/>
            <a:ext cx="504056" cy="435648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FA129C20-E765-7346-BC9C-BA2E887311E7}"/>
              </a:ext>
            </a:extLst>
          </p:cNvPr>
          <p:cNvCxnSpPr>
            <a:stCxn id="2" idx="2"/>
            <a:endCxn id="7" idx="0"/>
          </p:cNvCxnSpPr>
          <p:nvPr/>
        </p:nvCxnSpPr>
        <p:spPr>
          <a:xfrm rot="16200000" flipH="1">
            <a:off x="7907485" y="-256282"/>
            <a:ext cx="504056" cy="413020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16BAC30-8B56-8BFC-AE22-42FD4F30FE75}"/>
              </a:ext>
            </a:extLst>
          </p:cNvPr>
          <p:cNvCxnSpPr>
            <a:stCxn id="2" idx="2"/>
            <a:endCxn id="6" idx="0"/>
          </p:cNvCxnSpPr>
          <p:nvPr/>
        </p:nvCxnSpPr>
        <p:spPr>
          <a:xfrm>
            <a:off x="6094412" y="1556792"/>
            <a:ext cx="0" cy="504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00637DA-05C9-6F6B-FCA5-276B969C0DD2}"/>
              </a:ext>
            </a:extLst>
          </p:cNvPr>
          <p:cNvSpPr/>
          <p:nvPr/>
        </p:nvSpPr>
        <p:spPr>
          <a:xfrm>
            <a:off x="8179001" y="3176971"/>
            <a:ext cx="1584176" cy="5040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implicit</a:t>
            </a:r>
          </a:p>
        </p:txBody>
      </p:sp>
      <p:sp>
        <p:nvSpPr>
          <p:cNvPr id="17" name="Rectangle 16">
            <a:extLst>
              <a:ext uri="{FF2B5EF4-FFF2-40B4-BE49-F238E27FC236}">
                <a16:creationId xmlns:a16="http://schemas.microsoft.com/office/drawing/2014/main" id="{8F3C7D6E-57C5-F5C2-CF79-08D8CD37CEE2}"/>
              </a:ext>
            </a:extLst>
          </p:cNvPr>
          <p:cNvSpPr/>
          <p:nvPr/>
        </p:nvSpPr>
        <p:spPr>
          <a:xfrm>
            <a:off x="10570432" y="3176971"/>
            <a:ext cx="1584176" cy="5040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explicit</a:t>
            </a:r>
          </a:p>
        </p:txBody>
      </p:sp>
      <p:cxnSp>
        <p:nvCxnSpPr>
          <p:cNvPr id="20" name="Connector: Elbow 19">
            <a:extLst>
              <a:ext uri="{FF2B5EF4-FFF2-40B4-BE49-F238E27FC236}">
                <a16:creationId xmlns:a16="http://schemas.microsoft.com/office/drawing/2014/main" id="{A5A62AC2-18B4-39B7-1D3B-B04A7C272B22}"/>
              </a:ext>
            </a:extLst>
          </p:cNvPr>
          <p:cNvCxnSpPr>
            <a:stCxn id="7" idx="2"/>
            <a:endCxn id="16" idx="0"/>
          </p:cNvCxnSpPr>
          <p:nvPr/>
        </p:nvCxnSpPr>
        <p:spPr>
          <a:xfrm rot="5400000">
            <a:off x="9399831" y="2352186"/>
            <a:ext cx="396043" cy="125352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79C425A8-D26B-C97C-47DB-34FCBC2DEA4C}"/>
              </a:ext>
            </a:extLst>
          </p:cNvPr>
          <p:cNvCxnSpPr>
            <a:stCxn id="7" idx="2"/>
            <a:endCxn id="17" idx="0"/>
          </p:cNvCxnSpPr>
          <p:nvPr/>
        </p:nvCxnSpPr>
        <p:spPr>
          <a:xfrm rot="16200000" flipH="1">
            <a:off x="10595546" y="2409996"/>
            <a:ext cx="396043" cy="113790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A583792-219E-5409-94B6-81578F4E8757}"/>
              </a:ext>
            </a:extLst>
          </p:cNvPr>
          <p:cNvSpPr txBox="1"/>
          <p:nvPr/>
        </p:nvSpPr>
        <p:spPr>
          <a:xfrm>
            <a:off x="261764" y="3176970"/>
            <a:ext cx="4104456" cy="2677656"/>
          </a:xfrm>
          <a:prstGeom prst="rect">
            <a:avLst/>
          </a:prstGeom>
          <a:noFill/>
        </p:spPr>
        <p:txBody>
          <a:bodyPr wrap="square" rtlCol="0">
            <a:spAutoFit/>
          </a:bodyPr>
          <a:lstStyle/>
          <a:p>
            <a:r>
              <a:rPr lang="en-US" dirty="0"/>
              <a:t>Declare statement</a:t>
            </a:r>
          </a:p>
          <a:p>
            <a:r>
              <a:rPr lang="en-US" b="1" dirty="0"/>
              <a:t>Declare var </a:t>
            </a:r>
            <a:r>
              <a:rPr lang="en-US" b="1" i="1" dirty="0"/>
              <a:t>datatype;</a:t>
            </a:r>
          </a:p>
          <a:p>
            <a:r>
              <a:rPr lang="en-US" i="1" dirty="0"/>
              <a:t>Datatypes</a:t>
            </a:r>
          </a:p>
          <a:p>
            <a:r>
              <a:rPr lang="en-US" sz="1600" i="1" dirty="0"/>
              <a:t>Numeric – TINYINT, INT, SMALLINT, BIGINT, DECIMAL, DOUBLE</a:t>
            </a:r>
          </a:p>
          <a:p>
            <a:r>
              <a:rPr lang="en-US" sz="1600" i="1" dirty="0"/>
              <a:t>Char – CHAR, VARCHAR, NVARCHAR</a:t>
            </a:r>
          </a:p>
          <a:p>
            <a:r>
              <a:rPr lang="en-US" sz="1600" i="1" dirty="0"/>
              <a:t>Date – DATE, TIMESTAMP</a:t>
            </a:r>
          </a:p>
          <a:p>
            <a:r>
              <a:rPr lang="en-US" sz="1600" i="1" dirty="0"/>
              <a:t>Binary – VARBINARY</a:t>
            </a:r>
          </a:p>
          <a:p>
            <a:r>
              <a:rPr lang="en-US" sz="1600" i="1" dirty="0"/>
              <a:t>Long – CLOB, BLOB</a:t>
            </a:r>
          </a:p>
        </p:txBody>
      </p:sp>
      <p:sp>
        <p:nvSpPr>
          <p:cNvPr id="25" name="TextBox 24">
            <a:extLst>
              <a:ext uri="{FF2B5EF4-FFF2-40B4-BE49-F238E27FC236}">
                <a16:creationId xmlns:a16="http://schemas.microsoft.com/office/drawing/2014/main" id="{EE5A796D-AF59-263D-D023-9DADBB3F76AF}"/>
              </a:ext>
            </a:extLst>
          </p:cNvPr>
          <p:cNvSpPr txBox="1"/>
          <p:nvPr/>
        </p:nvSpPr>
        <p:spPr>
          <a:xfrm>
            <a:off x="4241281" y="2839198"/>
            <a:ext cx="4104456" cy="830997"/>
          </a:xfrm>
          <a:prstGeom prst="rect">
            <a:avLst/>
          </a:prstGeom>
          <a:noFill/>
        </p:spPr>
        <p:txBody>
          <a:bodyPr wrap="square">
            <a:spAutoFit/>
          </a:bodyPr>
          <a:lstStyle/>
          <a:p>
            <a:r>
              <a:rPr lang="en-US" b="1" dirty="0"/>
              <a:t>Declare var </a:t>
            </a:r>
            <a:r>
              <a:rPr lang="en-US" b="1" i="1" dirty="0"/>
              <a:t>datatype ARRAY;</a:t>
            </a:r>
          </a:p>
        </p:txBody>
      </p:sp>
      <p:graphicFrame>
        <p:nvGraphicFramePr>
          <p:cNvPr id="26" name="Table 26">
            <a:extLst>
              <a:ext uri="{FF2B5EF4-FFF2-40B4-BE49-F238E27FC236}">
                <a16:creationId xmlns:a16="http://schemas.microsoft.com/office/drawing/2014/main" id="{235F882C-E7DB-FC9B-44FD-FA3B1D54B8CB}"/>
              </a:ext>
            </a:extLst>
          </p:cNvPr>
          <p:cNvGraphicFramePr>
            <a:graphicFrameLocks noGrp="1"/>
          </p:cNvGraphicFramePr>
          <p:nvPr/>
        </p:nvGraphicFramePr>
        <p:xfrm>
          <a:off x="5158308" y="3633140"/>
          <a:ext cx="1295794" cy="3200400"/>
        </p:xfrm>
        <a:graphic>
          <a:graphicData uri="http://schemas.openxmlformats.org/drawingml/2006/table">
            <a:tbl>
              <a:tblPr firstRow="1" bandRow="1">
                <a:tableStyleId>{5C22544A-7EE6-4342-B048-85BDC9FD1C3A}</a:tableStyleId>
              </a:tblPr>
              <a:tblGrid>
                <a:gridCol w="1295794">
                  <a:extLst>
                    <a:ext uri="{9D8B030D-6E8A-4147-A177-3AD203B41FA5}">
                      <a16:colId xmlns:a16="http://schemas.microsoft.com/office/drawing/2014/main" val="4117063171"/>
                    </a:ext>
                  </a:extLst>
                </a:gridCol>
              </a:tblGrid>
              <a:tr h="362921">
                <a:tc>
                  <a:txBody>
                    <a:bodyPr/>
                    <a:lstStyle/>
                    <a:p>
                      <a:endParaRPr lang="en-US"/>
                    </a:p>
                  </a:txBody>
                  <a:tcPr/>
                </a:tc>
                <a:extLst>
                  <a:ext uri="{0D108BD9-81ED-4DB2-BD59-A6C34878D82A}">
                    <a16:rowId xmlns:a16="http://schemas.microsoft.com/office/drawing/2014/main" val="4176951952"/>
                  </a:ext>
                </a:extLst>
              </a:tr>
              <a:tr h="362921">
                <a:tc>
                  <a:txBody>
                    <a:bodyPr/>
                    <a:lstStyle/>
                    <a:p>
                      <a:endParaRPr lang="en-US"/>
                    </a:p>
                  </a:txBody>
                  <a:tcPr/>
                </a:tc>
                <a:extLst>
                  <a:ext uri="{0D108BD9-81ED-4DB2-BD59-A6C34878D82A}">
                    <a16:rowId xmlns:a16="http://schemas.microsoft.com/office/drawing/2014/main" val="726721966"/>
                  </a:ext>
                </a:extLst>
              </a:tr>
              <a:tr h="362921">
                <a:tc>
                  <a:txBody>
                    <a:bodyPr/>
                    <a:lstStyle/>
                    <a:p>
                      <a:endParaRPr lang="en-US"/>
                    </a:p>
                  </a:txBody>
                  <a:tcPr/>
                </a:tc>
                <a:extLst>
                  <a:ext uri="{0D108BD9-81ED-4DB2-BD59-A6C34878D82A}">
                    <a16:rowId xmlns:a16="http://schemas.microsoft.com/office/drawing/2014/main" val="3120704662"/>
                  </a:ext>
                </a:extLst>
              </a:tr>
              <a:tr h="362921">
                <a:tc>
                  <a:txBody>
                    <a:bodyPr/>
                    <a:lstStyle/>
                    <a:p>
                      <a:endParaRPr lang="en-US"/>
                    </a:p>
                  </a:txBody>
                  <a:tcPr/>
                </a:tc>
                <a:extLst>
                  <a:ext uri="{0D108BD9-81ED-4DB2-BD59-A6C34878D82A}">
                    <a16:rowId xmlns:a16="http://schemas.microsoft.com/office/drawing/2014/main" val="2637413652"/>
                  </a:ext>
                </a:extLst>
              </a:tr>
              <a:tr h="362921">
                <a:tc>
                  <a:txBody>
                    <a:bodyPr/>
                    <a:lstStyle/>
                    <a:p>
                      <a:endParaRPr lang="en-US"/>
                    </a:p>
                  </a:txBody>
                  <a:tcPr/>
                </a:tc>
                <a:extLst>
                  <a:ext uri="{0D108BD9-81ED-4DB2-BD59-A6C34878D82A}">
                    <a16:rowId xmlns:a16="http://schemas.microsoft.com/office/drawing/2014/main" val="1635181062"/>
                  </a:ext>
                </a:extLst>
              </a:tr>
              <a:tr h="362921">
                <a:tc>
                  <a:txBody>
                    <a:bodyPr/>
                    <a:lstStyle/>
                    <a:p>
                      <a:endParaRPr lang="en-US"/>
                    </a:p>
                  </a:txBody>
                  <a:tcPr/>
                </a:tc>
                <a:extLst>
                  <a:ext uri="{0D108BD9-81ED-4DB2-BD59-A6C34878D82A}">
                    <a16:rowId xmlns:a16="http://schemas.microsoft.com/office/drawing/2014/main" val="955667944"/>
                  </a:ext>
                </a:extLst>
              </a:tr>
              <a:tr h="362921">
                <a:tc>
                  <a:txBody>
                    <a:bodyPr/>
                    <a:lstStyle/>
                    <a:p>
                      <a:endParaRPr lang="en-US" dirty="0"/>
                    </a:p>
                  </a:txBody>
                  <a:tcPr/>
                </a:tc>
                <a:extLst>
                  <a:ext uri="{0D108BD9-81ED-4DB2-BD59-A6C34878D82A}">
                    <a16:rowId xmlns:a16="http://schemas.microsoft.com/office/drawing/2014/main" val="1068696186"/>
                  </a:ext>
                </a:extLst>
              </a:tr>
            </a:tbl>
          </a:graphicData>
        </a:graphic>
      </p:graphicFrame>
      <p:graphicFrame>
        <p:nvGraphicFramePr>
          <p:cNvPr id="27" name="Table 27">
            <a:extLst>
              <a:ext uri="{FF2B5EF4-FFF2-40B4-BE49-F238E27FC236}">
                <a16:creationId xmlns:a16="http://schemas.microsoft.com/office/drawing/2014/main" id="{8B0B8709-F3B0-8370-CA4E-F144E40AA996}"/>
              </a:ext>
            </a:extLst>
          </p:cNvPr>
          <p:cNvGraphicFramePr>
            <a:graphicFrameLocks noGrp="1"/>
          </p:cNvGraphicFramePr>
          <p:nvPr/>
        </p:nvGraphicFramePr>
        <p:xfrm>
          <a:off x="9124918" y="4245845"/>
          <a:ext cx="2262744" cy="1371600"/>
        </p:xfrm>
        <a:graphic>
          <a:graphicData uri="http://schemas.openxmlformats.org/drawingml/2006/table">
            <a:tbl>
              <a:tblPr firstRow="1" bandRow="1">
                <a:tableStyleId>{5C22544A-7EE6-4342-B048-85BDC9FD1C3A}</a:tableStyleId>
              </a:tblPr>
              <a:tblGrid>
                <a:gridCol w="565686">
                  <a:extLst>
                    <a:ext uri="{9D8B030D-6E8A-4147-A177-3AD203B41FA5}">
                      <a16:colId xmlns:a16="http://schemas.microsoft.com/office/drawing/2014/main" val="1091481858"/>
                    </a:ext>
                  </a:extLst>
                </a:gridCol>
                <a:gridCol w="565686">
                  <a:extLst>
                    <a:ext uri="{9D8B030D-6E8A-4147-A177-3AD203B41FA5}">
                      <a16:colId xmlns:a16="http://schemas.microsoft.com/office/drawing/2014/main" val="3675948426"/>
                    </a:ext>
                  </a:extLst>
                </a:gridCol>
                <a:gridCol w="565686">
                  <a:extLst>
                    <a:ext uri="{9D8B030D-6E8A-4147-A177-3AD203B41FA5}">
                      <a16:colId xmlns:a16="http://schemas.microsoft.com/office/drawing/2014/main" val="4273058197"/>
                    </a:ext>
                  </a:extLst>
                </a:gridCol>
                <a:gridCol w="565686">
                  <a:extLst>
                    <a:ext uri="{9D8B030D-6E8A-4147-A177-3AD203B41FA5}">
                      <a16:colId xmlns:a16="http://schemas.microsoft.com/office/drawing/2014/main" val="1816810890"/>
                    </a:ext>
                  </a:extLst>
                </a:gridCol>
              </a:tblGrid>
              <a:tr h="275195">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66399331"/>
                  </a:ext>
                </a:extLst>
              </a:tr>
              <a:tr h="275195">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298233993"/>
                  </a:ext>
                </a:extLst>
              </a:tr>
              <a:tr h="275195">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172395894"/>
                  </a:ext>
                </a:extLst>
              </a:tr>
            </a:tbl>
          </a:graphicData>
        </a:graphic>
      </p:graphicFrame>
    </p:spTree>
    <p:extLst>
      <p:ext uri="{BB962C8B-B14F-4D97-AF65-F5344CB8AC3E}">
        <p14:creationId xmlns:p14="http://schemas.microsoft.com/office/powerpoint/2010/main" val="362044556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1764" y="138393"/>
            <a:ext cx="3841152" cy="478800"/>
          </a:xfrm>
        </p:spPr>
        <p:txBody>
          <a:bodyPr/>
          <a:lstStyle/>
          <a:p>
            <a:r>
              <a:rPr lang="en-US" sz="3200" b="1" i="0" dirty="0">
                <a:solidFill>
                  <a:srgbClr val="000000"/>
                </a:solidFill>
                <a:effectLst/>
                <a:latin typeface="Cooper Black" panose="0208090404030B020404" pitchFamily="18" charset="0"/>
              </a:rPr>
              <a:t>Rules of the Game</a:t>
            </a:r>
            <a:endParaRPr lang="en-US" sz="3200" b="1" dirty="0">
              <a:solidFill>
                <a:schemeClr val="tx1">
                  <a:lumMod val="85000"/>
                  <a:lumOff val="15000"/>
                </a:schemeClr>
              </a:solidFill>
              <a:latin typeface="Cooper Black" panose="0208090404030B020404" pitchFamily="18" charset="0"/>
            </a:endParaRPr>
          </a:p>
        </p:txBody>
      </p:sp>
      <p:sp>
        <p:nvSpPr>
          <p:cNvPr id="3" name="Rectangle: Rounded Corners 2">
            <a:extLst>
              <a:ext uri="{FF2B5EF4-FFF2-40B4-BE49-F238E27FC236}">
                <a16:creationId xmlns:a16="http://schemas.microsoft.com/office/drawing/2014/main" id="{608FCE4B-E51C-1EA9-404A-0429CEB78F88}"/>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13" name="Picture 12">
            <a:extLst>
              <a:ext uri="{FF2B5EF4-FFF2-40B4-BE49-F238E27FC236}">
                <a16:creationId xmlns:a16="http://schemas.microsoft.com/office/drawing/2014/main" id="{F288C6AC-5493-474F-667B-62B87312FE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6232821"/>
            <a:ext cx="608198" cy="600720"/>
          </a:xfrm>
          <a:prstGeom prst="rect">
            <a:avLst/>
          </a:prstGeom>
        </p:spPr>
      </p:pic>
      <p:sp>
        <p:nvSpPr>
          <p:cNvPr id="14" name="TextBox 13">
            <a:extLst>
              <a:ext uri="{FF2B5EF4-FFF2-40B4-BE49-F238E27FC236}">
                <a16:creationId xmlns:a16="http://schemas.microsoft.com/office/drawing/2014/main" id="{C5FFC214-6308-D89D-FE34-E0C2D20C059E}"/>
              </a:ext>
            </a:extLst>
          </p:cNvPr>
          <p:cNvSpPr txBox="1"/>
          <p:nvPr/>
        </p:nvSpPr>
        <p:spPr>
          <a:xfrm>
            <a:off x="247534" y="692696"/>
            <a:ext cx="11449272" cy="3139321"/>
          </a:xfrm>
          <a:prstGeom prst="rect">
            <a:avLst/>
          </a:prstGeom>
          <a:noFill/>
        </p:spPr>
        <p:txBody>
          <a:bodyPr wrap="square" rtlCol="0">
            <a:spAutoFit/>
          </a:bodyPr>
          <a:lstStyle/>
          <a:p>
            <a:pPr marL="285750" indent="-285750">
              <a:buFontTx/>
              <a:buChar char="-"/>
            </a:pPr>
            <a:r>
              <a:rPr lang="en-IN" sz="1800" dirty="0"/>
              <a:t>SQL Script is not case-sensitive</a:t>
            </a:r>
          </a:p>
          <a:p>
            <a:pPr marL="285750" indent="-285750">
              <a:buFontTx/>
              <a:buChar char="-"/>
            </a:pPr>
            <a:r>
              <a:rPr lang="en-IN" sz="1800" dirty="0"/>
              <a:t>Every statement must end with semi-column ;</a:t>
            </a:r>
          </a:p>
          <a:p>
            <a:pPr marL="285750" indent="-285750">
              <a:buFontTx/>
              <a:buChar char="-"/>
            </a:pPr>
            <a:r>
              <a:rPr lang="en-IN" sz="1800" dirty="0"/>
              <a:t>When we create a variable and assign value to it we use variable name itself but when we use that variable we use a value of operator colon(:)</a:t>
            </a:r>
          </a:p>
          <a:p>
            <a:pPr lvl="1"/>
            <a:r>
              <a:rPr lang="en-IN" sz="1800" dirty="0"/>
              <a:t>Declare x integer;</a:t>
            </a:r>
          </a:p>
          <a:p>
            <a:pPr lvl="1"/>
            <a:r>
              <a:rPr lang="en-IN" sz="1800" dirty="0"/>
              <a:t>Declare y integer;</a:t>
            </a:r>
          </a:p>
          <a:p>
            <a:pPr lvl="1"/>
            <a:r>
              <a:rPr lang="en-IN" sz="1800" dirty="0"/>
              <a:t>X := 10;	y := :x + 10;</a:t>
            </a:r>
          </a:p>
          <a:p>
            <a:pPr marL="285750" indent="-285750">
              <a:buFontTx/>
              <a:buChar char="-"/>
            </a:pPr>
            <a:r>
              <a:rPr lang="en-IN" sz="1800" dirty="0"/>
              <a:t>If we create variable and do not assign initial value to it, a NULL gets assigned and any operation with NULL becomes NULL</a:t>
            </a:r>
          </a:p>
          <a:p>
            <a:pPr marL="285750" indent="-285750">
              <a:buFontTx/>
              <a:buChar char="-"/>
            </a:pPr>
            <a:r>
              <a:rPr lang="en-IN" sz="1800" dirty="0"/>
              <a:t>In SQL Script the = is a comparison operator but := is assignment operator.</a:t>
            </a:r>
          </a:p>
          <a:p>
            <a:pPr marL="285750" indent="-285750">
              <a:buFontTx/>
              <a:buChar char="-"/>
            </a:pPr>
            <a:r>
              <a:rPr lang="en-IN" sz="1800" dirty="0"/>
              <a:t>Anything in SQL Script evolve around SQL.</a:t>
            </a:r>
          </a:p>
        </p:txBody>
      </p:sp>
    </p:spTree>
    <p:extLst>
      <p:ext uri="{BB962C8B-B14F-4D97-AF65-F5344CB8AC3E}">
        <p14:creationId xmlns:p14="http://schemas.microsoft.com/office/powerpoint/2010/main" val="375571685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608FCE4B-E51C-1EA9-404A-0429CEB78F88}"/>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13" name="Picture 12">
            <a:extLst>
              <a:ext uri="{FF2B5EF4-FFF2-40B4-BE49-F238E27FC236}">
                <a16:creationId xmlns:a16="http://schemas.microsoft.com/office/drawing/2014/main" id="{F288C6AC-5493-474F-667B-62B87312FE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6232821"/>
            <a:ext cx="608198" cy="600720"/>
          </a:xfrm>
          <a:prstGeom prst="rect">
            <a:avLst/>
          </a:prstGeom>
        </p:spPr>
      </p:pic>
      <p:sp>
        <p:nvSpPr>
          <p:cNvPr id="6" name="Rectangle 5">
            <a:extLst>
              <a:ext uri="{FF2B5EF4-FFF2-40B4-BE49-F238E27FC236}">
                <a16:creationId xmlns:a16="http://schemas.microsoft.com/office/drawing/2014/main" id="{A78B423D-D0F6-D38C-D5D4-F12D45A7DBF7}"/>
              </a:ext>
            </a:extLst>
          </p:cNvPr>
          <p:cNvSpPr/>
          <p:nvPr/>
        </p:nvSpPr>
        <p:spPr>
          <a:xfrm>
            <a:off x="125006" y="1556792"/>
            <a:ext cx="5379359" cy="18722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ABAP – Dev</a:t>
            </a:r>
          </a:p>
          <a:p>
            <a:pPr algn="ctr"/>
            <a:endParaRPr lang="en-US" dirty="0"/>
          </a:p>
          <a:p>
            <a:pPr algn="ctr"/>
            <a:endParaRPr lang="en-US" dirty="0"/>
          </a:p>
          <a:p>
            <a:pPr algn="ctr"/>
            <a:endParaRPr lang="en-US" dirty="0"/>
          </a:p>
          <a:p>
            <a:pPr algn="ctr"/>
            <a:endParaRPr lang="en-US" dirty="0"/>
          </a:p>
        </p:txBody>
      </p:sp>
      <p:sp>
        <p:nvSpPr>
          <p:cNvPr id="7" name="Rectangle 6">
            <a:extLst>
              <a:ext uri="{FF2B5EF4-FFF2-40B4-BE49-F238E27FC236}">
                <a16:creationId xmlns:a16="http://schemas.microsoft.com/office/drawing/2014/main" id="{734ACDE3-A833-25D4-7AA5-71D79BB44DBE}"/>
              </a:ext>
            </a:extLst>
          </p:cNvPr>
          <p:cNvSpPr/>
          <p:nvPr/>
        </p:nvSpPr>
        <p:spPr>
          <a:xfrm>
            <a:off x="6684460" y="1556792"/>
            <a:ext cx="5400600" cy="187220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ABAP – QLT</a:t>
            </a:r>
          </a:p>
          <a:p>
            <a:pPr algn="ctr"/>
            <a:endParaRPr lang="en-US" dirty="0"/>
          </a:p>
          <a:p>
            <a:pPr algn="ctr"/>
            <a:endParaRPr lang="en-US" dirty="0"/>
          </a:p>
          <a:p>
            <a:pPr algn="ctr"/>
            <a:endParaRPr lang="en-US" dirty="0"/>
          </a:p>
          <a:p>
            <a:pPr algn="ctr"/>
            <a:endParaRPr lang="en-US" dirty="0"/>
          </a:p>
        </p:txBody>
      </p:sp>
      <p:sp>
        <p:nvSpPr>
          <p:cNvPr id="8" name="Rectangle 7">
            <a:extLst>
              <a:ext uri="{FF2B5EF4-FFF2-40B4-BE49-F238E27FC236}">
                <a16:creationId xmlns:a16="http://schemas.microsoft.com/office/drawing/2014/main" id="{D542707F-38BF-E18F-E264-8A96C8B27D66}"/>
              </a:ext>
            </a:extLst>
          </p:cNvPr>
          <p:cNvSpPr/>
          <p:nvPr/>
        </p:nvSpPr>
        <p:spPr>
          <a:xfrm>
            <a:off x="125006" y="3717032"/>
            <a:ext cx="5379359" cy="18722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 Dev</a:t>
            </a:r>
          </a:p>
          <a:p>
            <a:pPr algn="ctr"/>
            <a:endParaRPr lang="en-US" dirty="0"/>
          </a:p>
          <a:p>
            <a:pPr algn="ctr"/>
            <a:endParaRPr lang="en-US" dirty="0"/>
          </a:p>
          <a:p>
            <a:pPr algn="ctr"/>
            <a:endParaRPr lang="en-US" dirty="0"/>
          </a:p>
          <a:p>
            <a:pPr algn="ctr"/>
            <a:endParaRPr lang="en-US" dirty="0"/>
          </a:p>
        </p:txBody>
      </p:sp>
      <p:sp>
        <p:nvSpPr>
          <p:cNvPr id="9" name="Rectangle 8">
            <a:extLst>
              <a:ext uri="{FF2B5EF4-FFF2-40B4-BE49-F238E27FC236}">
                <a16:creationId xmlns:a16="http://schemas.microsoft.com/office/drawing/2014/main" id="{0A2F59B5-1A28-E7AE-AC7C-C4085DF24C5C}"/>
              </a:ext>
            </a:extLst>
          </p:cNvPr>
          <p:cNvSpPr/>
          <p:nvPr/>
        </p:nvSpPr>
        <p:spPr>
          <a:xfrm>
            <a:off x="6686368" y="3717032"/>
            <a:ext cx="5379359" cy="187220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HANA – QLT</a:t>
            </a:r>
          </a:p>
          <a:p>
            <a:pPr algn="ctr"/>
            <a:endParaRPr lang="en-US" dirty="0"/>
          </a:p>
          <a:p>
            <a:pPr algn="ctr"/>
            <a:endParaRPr lang="en-US" dirty="0"/>
          </a:p>
          <a:p>
            <a:pPr algn="ctr"/>
            <a:endParaRPr lang="en-US" dirty="0"/>
          </a:p>
          <a:p>
            <a:pPr algn="ctr"/>
            <a:endParaRPr lang="en-US" dirty="0"/>
          </a:p>
        </p:txBody>
      </p:sp>
      <p:cxnSp>
        <p:nvCxnSpPr>
          <p:cNvPr id="34" name="Connector: Elbow 33">
            <a:extLst>
              <a:ext uri="{FF2B5EF4-FFF2-40B4-BE49-F238E27FC236}">
                <a16:creationId xmlns:a16="http://schemas.microsoft.com/office/drawing/2014/main" id="{FE49F145-5EEE-CD4F-EF1B-1AEB1C417B13}"/>
              </a:ext>
            </a:extLst>
          </p:cNvPr>
          <p:cNvCxnSpPr>
            <a:cxnSpLocks/>
          </p:cNvCxnSpPr>
          <p:nvPr/>
        </p:nvCxnSpPr>
        <p:spPr>
          <a:xfrm>
            <a:off x="4726260" y="1509036"/>
            <a:ext cx="5600091" cy="12700"/>
          </a:xfrm>
          <a:prstGeom prst="bentConnector2">
            <a:avLst/>
          </a:prstGeom>
          <a:ln>
            <a:tailEnd type="triangle"/>
          </a:ln>
        </p:spPr>
        <p:style>
          <a:lnRef idx="1">
            <a:schemeClr val="accent4"/>
          </a:lnRef>
          <a:fillRef idx="0">
            <a:schemeClr val="accent4"/>
          </a:fillRef>
          <a:effectRef idx="0">
            <a:schemeClr val="accent4"/>
          </a:effectRef>
          <a:fontRef idx="minor">
            <a:schemeClr val="tx1"/>
          </a:fontRef>
        </p:style>
      </p:cxnSp>
      <p:sp>
        <p:nvSpPr>
          <p:cNvPr id="38" name="Cube 37">
            <a:extLst>
              <a:ext uri="{FF2B5EF4-FFF2-40B4-BE49-F238E27FC236}">
                <a16:creationId xmlns:a16="http://schemas.microsoft.com/office/drawing/2014/main" id="{7347572C-6252-81F5-E420-CDBA6FA3EEE1}"/>
              </a:ext>
            </a:extLst>
          </p:cNvPr>
          <p:cNvSpPr/>
          <p:nvPr/>
        </p:nvSpPr>
        <p:spPr>
          <a:xfrm>
            <a:off x="11391106" y="2047978"/>
            <a:ext cx="1303719" cy="511891"/>
          </a:xfrm>
          <a:prstGeom prst="cub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HTC</a:t>
            </a:r>
          </a:p>
        </p:txBody>
      </p:sp>
      <p:sp>
        <p:nvSpPr>
          <p:cNvPr id="48" name="Rectangle: Rounded Corners 47">
            <a:extLst>
              <a:ext uri="{FF2B5EF4-FFF2-40B4-BE49-F238E27FC236}">
                <a16:creationId xmlns:a16="http://schemas.microsoft.com/office/drawing/2014/main" id="{826F072A-C486-D681-6C0D-70CF20F01037}"/>
              </a:ext>
            </a:extLst>
          </p:cNvPr>
          <p:cNvSpPr/>
          <p:nvPr/>
        </p:nvSpPr>
        <p:spPr>
          <a:xfrm>
            <a:off x="2064133" y="2047978"/>
            <a:ext cx="1440160" cy="864096"/>
          </a:xfrm>
          <a:prstGeom prst="roundRect">
            <a:avLst/>
          </a:prstGeom>
          <a:ln w="38100">
            <a:solidFill>
              <a:srgbClr val="FFFF00"/>
            </a:solidFill>
            <a:prstDash val="dashDo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n>
                  <a:solidFill>
                    <a:srgbClr val="F7FD13"/>
                  </a:solidFill>
                </a:ln>
              </a:rPr>
              <a:t>AMDP</a:t>
            </a:r>
          </a:p>
        </p:txBody>
      </p:sp>
      <p:sp>
        <p:nvSpPr>
          <p:cNvPr id="49" name="Arrow: Down 48">
            <a:extLst>
              <a:ext uri="{FF2B5EF4-FFF2-40B4-BE49-F238E27FC236}">
                <a16:creationId xmlns:a16="http://schemas.microsoft.com/office/drawing/2014/main" id="{E2339FCF-BB33-3252-B3A2-D69D2FB2403F}"/>
              </a:ext>
            </a:extLst>
          </p:cNvPr>
          <p:cNvSpPr/>
          <p:nvPr/>
        </p:nvSpPr>
        <p:spPr>
          <a:xfrm>
            <a:off x="2457363" y="2947130"/>
            <a:ext cx="293501" cy="187220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796E05DC-2BAF-D410-205B-BA7C57B68911}"/>
              </a:ext>
            </a:extLst>
          </p:cNvPr>
          <p:cNvSpPr/>
          <p:nvPr/>
        </p:nvSpPr>
        <p:spPr>
          <a:xfrm>
            <a:off x="2052792" y="4830069"/>
            <a:ext cx="1395193" cy="432048"/>
          </a:xfrm>
          <a:prstGeom prst="rect">
            <a:avLst/>
          </a:prstGeom>
          <a:solidFill>
            <a:schemeClr val="tx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t>Procedure</a:t>
            </a:r>
          </a:p>
        </p:txBody>
      </p:sp>
      <p:sp>
        <p:nvSpPr>
          <p:cNvPr id="51" name="Rectangle: Rounded Corners 50">
            <a:extLst>
              <a:ext uri="{FF2B5EF4-FFF2-40B4-BE49-F238E27FC236}">
                <a16:creationId xmlns:a16="http://schemas.microsoft.com/office/drawing/2014/main" id="{C924A884-0FFF-3B70-54C1-322A18D83062}"/>
              </a:ext>
            </a:extLst>
          </p:cNvPr>
          <p:cNvSpPr/>
          <p:nvPr/>
        </p:nvSpPr>
        <p:spPr>
          <a:xfrm>
            <a:off x="8798804" y="2082831"/>
            <a:ext cx="1440160" cy="864096"/>
          </a:xfrm>
          <a:prstGeom prst="roundRect">
            <a:avLst/>
          </a:prstGeom>
          <a:ln w="38100">
            <a:solidFill>
              <a:srgbClr val="FFFF00"/>
            </a:solidFill>
            <a:prstDash val="dashDo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n>
                  <a:solidFill>
                    <a:srgbClr val="F7FD13"/>
                  </a:solidFill>
                </a:ln>
              </a:rPr>
              <a:t>AMDP</a:t>
            </a:r>
          </a:p>
        </p:txBody>
      </p:sp>
      <p:sp>
        <p:nvSpPr>
          <p:cNvPr id="52" name="Arrow: Down 51">
            <a:extLst>
              <a:ext uri="{FF2B5EF4-FFF2-40B4-BE49-F238E27FC236}">
                <a16:creationId xmlns:a16="http://schemas.microsoft.com/office/drawing/2014/main" id="{90346E53-82ED-E118-7A28-21FFD840863C}"/>
              </a:ext>
            </a:extLst>
          </p:cNvPr>
          <p:cNvSpPr/>
          <p:nvPr/>
        </p:nvSpPr>
        <p:spPr>
          <a:xfrm>
            <a:off x="8988034" y="2945153"/>
            <a:ext cx="293501" cy="187220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6922A3B-0F41-91DF-1E89-4431242ACEE5}"/>
              </a:ext>
            </a:extLst>
          </p:cNvPr>
          <p:cNvSpPr/>
          <p:nvPr/>
        </p:nvSpPr>
        <p:spPr>
          <a:xfrm>
            <a:off x="8653509" y="4834750"/>
            <a:ext cx="1395193" cy="432048"/>
          </a:xfrm>
          <a:prstGeom prst="rect">
            <a:avLst/>
          </a:prstGeom>
          <a:solidFill>
            <a:schemeClr val="tx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t>Procedure</a:t>
            </a:r>
          </a:p>
        </p:txBody>
      </p:sp>
      <p:sp>
        <p:nvSpPr>
          <p:cNvPr id="54" name="TextBox 53">
            <a:extLst>
              <a:ext uri="{FF2B5EF4-FFF2-40B4-BE49-F238E27FC236}">
                <a16:creationId xmlns:a16="http://schemas.microsoft.com/office/drawing/2014/main" id="{AF96CF44-8FBB-B285-6FF9-06A7123AD871}"/>
              </a:ext>
            </a:extLst>
          </p:cNvPr>
          <p:cNvSpPr txBox="1"/>
          <p:nvPr/>
        </p:nvSpPr>
        <p:spPr>
          <a:xfrm>
            <a:off x="2653293" y="3135229"/>
            <a:ext cx="1089693" cy="461665"/>
          </a:xfrm>
          <a:prstGeom prst="rect">
            <a:avLst/>
          </a:prstGeom>
          <a:noFill/>
        </p:spPr>
        <p:txBody>
          <a:bodyPr wrap="square" rtlCol="0">
            <a:spAutoFit/>
          </a:bodyPr>
          <a:lstStyle/>
          <a:p>
            <a:r>
              <a:rPr lang="en-US" sz="1200" b="1" dirty="0"/>
              <a:t>Top Down approach</a:t>
            </a:r>
          </a:p>
        </p:txBody>
      </p:sp>
      <p:sp>
        <p:nvSpPr>
          <p:cNvPr id="55" name="TextBox 54">
            <a:extLst>
              <a:ext uri="{FF2B5EF4-FFF2-40B4-BE49-F238E27FC236}">
                <a16:creationId xmlns:a16="http://schemas.microsoft.com/office/drawing/2014/main" id="{6B026D79-FC1F-EEC8-439F-517FD39E5B9C}"/>
              </a:ext>
            </a:extLst>
          </p:cNvPr>
          <p:cNvSpPr txBox="1"/>
          <p:nvPr/>
        </p:nvSpPr>
        <p:spPr>
          <a:xfrm>
            <a:off x="9191554" y="3084361"/>
            <a:ext cx="1089693" cy="461665"/>
          </a:xfrm>
          <a:prstGeom prst="rect">
            <a:avLst/>
          </a:prstGeom>
          <a:noFill/>
        </p:spPr>
        <p:txBody>
          <a:bodyPr wrap="square" rtlCol="0">
            <a:spAutoFit/>
          </a:bodyPr>
          <a:lstStyle/>
          <a:p>
            <a:r>
              <a:rPr lang="en-US" sz="1200" b="1" dirty="0"/>
              <a:t>Top Down approach</a:t>
            </a:r>
          </a:p>
        </p:txBody>
      </p:sp>
      <p:sp>
        <p:nvSpPr>
          <p:cNvPr id="2" name="TextBox 1">
            <a:extLst>
              <a:ext uri="{FF2B5EF4-FFF2-40B4-BE49-F238E27FC236}">
                <a16:creationId xmlns:a16="http://schemas.microsoft.com/office/drawing/2014/main" id="{A3747671-0FF8-C08B-276F-83BABEAC7AAC}"/>
              </a:ext>
            </a:extLst>
          </p:cNvPr>
          <p:cNvSpPr txBox="1"/>
          <p:nvPr/>
        </p:nvSpPr>
        <p:spPr>
          <a:xfrm>
            <a:off x="735560" y="365763"/>
            <a:ext cx="3240360" cy="830997"/>
          </a:xfrm>
          <a:prstGeom prst="rect">
            <a:avLst/>
          </a:prstGeom>
          <a:noFill/>
        </p:spPr>
        <p:txBody>
          <a:bodyPr wrap="square" rtlCol="0">
            <a:spAutoFit/>
          </a:bodyPr>
          <a:lstStyle/>
          <a:p>
            <a:pPr algn="ctr"/>
            <a:r>
              <a:rPr lang="en-US" b="1" dirty="0"/>
              <a:t>ABAP Managed Data Procedure</a:t>
            </a:r>
          </a:p>
        </p:txBody>
      </p:sp>
      <p:cxnSp>
        <p:nvCxnSpPr>
          <p:cNvPr id="5" name="Straight Arrow Connector 4">
            <a:extLst>
              <a:ext uri="{FF2B5EF4-FFF2-40B4-BE49-F238E27FC236}">
                <a16:creationId xmlns:a16="http://schemas.microsoft.com/office/drawing/2014/main" id="{06A09BDB-27E9-771F-69F8-5962A0A01DB6}"/>
              </a:ext>
            </a:extLst>
          </p:cNvPr>
          <p:cNvCxnSpPr>
            <a:stCxn id="2" idx="2"/>
          </p:cNvCxnSpPr>
          <p:nvPr/>
        </p:nvCxnSpPr>
        <p:spPr>
          <a:xfrm flipH="1">
            <a:off x="1542691" y="1196760"/>
            <a:ext cx="813049" cy="56822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56167740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1764" y="138393"/>
            <a:ext cx="11017224" cy="478800"/>
          </a:xfrm>
        </p:spPr>
        <p:txBody>
          <a:bodyPr/>
          <a:lstStyle/>
          <a:p>
            <a:r>
              <a:rPr lang="en-US" sz="3200" b="1" i="0" dirty="0">
                <a:solidFill>
                  <a:srgbClr val="000000"/>
                </a:solidFill>
                <a:effectLst/>
                <a:latin typeface="Cooper Black" panose="0208090404030B020404" pitchFamily="18" charset="0"/>
              </a:rPr>
              <a:t>AMDP – ABAP managed data procedure</a:t>
            </a:r>
            <a:endParaRPr lang="en-US" sz="3200" b="1" dirty="0">
              <a:solidFill>
                <a:schemeClr val="tx1">
                  <a:lumMod val="85000"/>
                  <a:lumOff val="15000"/>
                </a:schemeClr>
              </a:solidFill>
              <a:latin typeface="Cooper Black" panose="0208090404030B020404" pitchFamily="18" charset="0"/>
            </a:endParaRPr>
          </a:p>
        </p:txBody>
      </p:sp>
      <p:sp>
        <p:nvSpPr>
          <p:cNvPr id="3" name="Rectangle: Rounded Corners 2">
            <a:extLst>
              <a:ext uri="{FF2B5EF4-FFF2-40B4-BE49-F238E27FC236}">
                <a16:creationId xmlns:a16="http://schemas.microsoft.com/office/drawing/2014/main" id="{608FCE4B-E51C-1EA9-404A-0429CEB78F88}"/>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13" name="Picture 12">
            <a:extLst>
              <a:ext uri="{FF2B5EF4-FFF2-40B4-BE49-F238E27FC236}">
                <a16:creationId xmlns:a16="http://schemas.microsoft.com/office/drawing/2014/main" id="{F288C6AC-5493-474F-667B-62B87312FE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6232821"/>
            <a:ext cx="608198" cy="600720"/>
          </a:xfrm>
          <a:prstGeom prst="rect">
            <a:avLst/>
          </a:prstGeom>
        </p:spPr>
      </p:pic>
      <p:sp>
        <p:nvSpPr>
          <p:cNvPr id="14" name="TextBox 13">
            <a:extLst>
              <a:ext uri="{FF2B5EF4-FFF2-40B4-BE49-F238E27FC236}">
                <a16:creationId xmlns:a16="http://schemas.microsoft.com/office/drawing/2014/main" id="{C5FFC214-6308-D89D-FE34-E0C2D20C059E}"/>
              </a:ext>
            </a:extLst>
          </p:cNvPr>
          <p:cNvSpPr txBox="1"/>
          <p:nvPr/>
        </p:nvSpPr>
        <p:spPr>
          <a:xfrm>
            <a:off x="247534" y="692696"/>
            <a:ext cx="11449272" cy="3416320"/>
          </a:xfrm>
          <a:prstGeom prst="rect">
            <a:avLst/>
          </a:prstGeom>
          <a:noFill/>
        </p:spPr>
        <p:txBody>
          <a:bodyPr wrap="square" rtlCol="0">
            <a:spAutoFit/>
          </a:bodyPr>
          <a:lstStyle/>
          <a:p>
            <a:r>
              <a:rPr lang="en-US" sz="1800" dirty="0"/>
              <a:t>AMDP is a SQL Script container in ABAP system</a:t>
            </a:r>
            <a:r>
              <a:rPr lang="en-IN" sz="1800" dirty="0"/>
              <a:t>, It is technically a static function in an ABAP class which contains SQL Script code.</a:t>
            </a:r>
          </a:p>
          <a:p>
            <a:r>
              <a:rPr lang="en-IN" sz="1800" dirty="0"/>
              <a:t>We will add a marker interface to </a:t>
            </a:r>
            <a:r>
              <a:rPr lang="en-IN" sz="1800" dirty="0" err="1"/>
              <a:t>abap</a:t>
            </a:r>
            <a:r>
              <a:rPr lang="en-IN" sz="1800" dirty="0"/>
              <a:t> class. Its ready to support syntax check as well as code for </a:t>
            </a:r>
            <a:r>
              <a:rPr lang="en-IN" sz="1800" dirty="0" err="1"/>
              <a:t>Sql</a:t>
            </a:r>
            <a:r>
              <a:rPr lang="en-IN" sz="1800" dirty="0"/>
              <a:t> script.</a:t>
            </a:r>
          </a:p>
          <a:p>
            <a:r>
              <a:rPr lang="en-IN" sz="1800" b="1" dirty="0"/>
              <a:t>Rule – Big power comes with big responsibilities</a:t>
            </a:r>
          </a:p>
          <a:p>
            <a:pPr marL="285750" indent="-285750">
              <a:buFont typeface="Arial" panose="020B0604020202020204" pitchFamily="34" charset="0"/>
              <a:buChar char="•"/>
            </a:pPr>
            <a:r>
              <a:rPr lang="en-IN" sz="1800" dirty="0"/>
              <a:t>AMDP function can only have importing and exporting params. All the parameters must be pass by value</a:t>
            </a:r>
          </a:p>
          <a:p>
            <a:pPr marL="285750" indent="-285750">
              <a:buFont typeface="Arial" panose="020B0604020202020204" pitchFamily="34" charset="0"/>
              <a:buChar char="•"/>
            </a:pPr>
            <a:r>
              <a:rPr lang="en-IN" sz="1800" dirty="0"/>
              <a:t>We cannot use the deep nested types</a:t>
            </a:r>
          </a:p>
          <a:p>
            <a:pPr marL="285750" indent="-285750">
              <a:buFont typeface="Arial" panose="020B0604020202020204" pitchFamily="34" charset="0"/>
              <a:buChar char="•"/>
            </a:pPr>
            <a:r>
              <a:rPr lang="en-IN" sz="1800" dirty="0"/>
              <a:t>Only SQL Script is supported. Only HANA is supported to create AMDP</a:t>
            </a:r>
          </a:p>
          <a:p>
            <a:pPr marL="285750" indent="-285750">
              <a:buFont typeface="Arial" panose="020B0604020202020204" pitchFamily="34" charset="0"/>
              <a:buChar char="•"/>
            </a:pPr>
            <a:r>
              <a:rPr lang="en-IN" sz="1800" dirty="0"/>
              <a:t>If we want to use ABAP tables inside procedure must specify table names with </a:t>
            </a:r>
            <a:r>
              <a:rPr lang="en-IN" sz="1800" b="1" dirty="0"/>
              <a:t>using clause</a:t>
            </a:r>
          </a:p>
          <a:p>
            <a:pPr marL="285750" indent="-285750">
              <a:buFont typeface="Arial" panose="020B0604020202020204" pitchFamily="34" charset="0"/>
              <a:buChar char="•"/>
            </a:pPr>
            <a:r>
              <a:rPr lang="en-IN" sz="1800" dirty="0"/>
              <a:t>No ABAP functions, statements are allowed, CANNOT merge ABAP code inside SQL Script code</a:t>
            </a:r>
          </a:p>
          <a:p>
            <a:pPr marL="285750" indent="-285750">
              <a:buFont typeface="Arial" panose="020B0604020202020204" pitchFamily="34" charset="0"/>
              <a:buChar char="•"/>
            </a:pPr>
            <a:r>
              <a:rPr lang="en-IN" sz="1800" dirty="0"/>
              <a:t>The procedure in HANA is created when you call the AMDP first time, in ABAP schema</a:t>
            </a:r>
          </a:p>
          <a:p>
            <a:pPr marL="285750" indent="-285750">
              <a:buFont typeface="Arial" panose="020B0604020202020204" pitchFamily="34" charset="0"/>
              <a:buChar char="•"/>
            </a:pPr>
            <a:r>
              <a:rPr lang="en-IN" sz="1800" dirty="0"/>
              <a:t>In HANA multiple procedures will gets created for version management</a:t>
            </a:r>
          </a:p>
          <a:p>
            <a:endParaRPr lang="en-IN" sz="1800" dirty="0"/>
          </a:p>
        </p:txBody>
      </p:sp>
      <p:pic>
        <p:nvPicPr>
          <p:cNvPr id="1026" name="Picture 2" descr="Smile Spiderman GIF - Smile Spiderman Peter Parker - Discover &amp; Share GIFs">
            <a:extLst>
              <a:ext uri="{FF2B5EF4-FFF2-40B4-BE49-F238E27FC236}">
                <a16:creationId xmlns:a16="http://schemas.microsoft.com/office/drawing/2014/main" id="{AC0772BE-1DEE-6901-54E6-3F0C6BDCB3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246" y="4368688"/>
            <a:ext cx="3415841" cy="22086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piderman GIFs - Get the best gif on GIFER">
            <a:extLst>
              <a:ext uri="{FF2B5EF4-FFF2-40B4-BE49-F238E27FC236}">
                <a16:creationId xmlns:a16="http://schemas.microsoft.com/office/drawing/2014/main" id="{13C3CB8E-4BD2-47FC-E656-D8722D46AF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2078" y="4026977"/>
            <a:ext cx="2333625"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DE5308F0-00B8-82B3-67A8-C514316F17DC}"/>
              </a:ext>
            </a:extLst>
          </p:cNvPr>
          <p:cNvSpPr/>
          <p:nvPr/>
        </p:nvSpPr>
        <p:spPr>
          <a:xfrm>
            <a:off x="4349087" y="4512704"/>
            <a:ext cx="4072991" cy="9233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Mutation </a:t>
            </a:r>
          </a:p>
        </p:txBody>
      </p:sp>
      <p:sp>
        <p:nvSpPr>
          <p:cNvPr id="5" name="TextBox 4">
            <a:extLst>
              <a:ext uri="{FF2B5EF4-FFF2-40B4-BE49-F238E27FC236}">
                <a16:creationId xmlns:a16="http://schemas.microsoft.com/office/drawing/2014/main" id="{30E227D6-4D4F-401C-B01A-84B089218901}"/>
              </a:ext>
            </a:extLst>
          </p:cNvPr>
          <p:cNvSpPr txBox="1"/>
          <p:nvPr/>
        </p:nvSpPr>
        <p:spPr>
          <a:xfrm>
            <a:off x="861238" y="3720616"/>
            <a:ext cx="3600400" cy="461665"/>
          </a:xfrm>
          <a:prstGeom prst="rect">
            <a:avLst/>
          </a:prstGeom>
          <a:noFill/>
        </p:spPr>
        <p:txBody>
          <a:bodyPr wrap="square" rtlCol="0">
            <a:spAutoFit/>
          </a:bodyPr>
          <a:lstStyle/>
          <a:p>
            <a:r>
              <a:rPr lang="en-US" b="1" dirty="0"/>
              <a:t>Normal ABAP Class</a:t>
            </a:r>
          </a:p>
        </p:txBody>
      </p:sp>
      <p:sp>
        <p:nvSpPr>
          <p:cNvPr id="6" name="Arrow: Right 5">
            <a:extLst>
              <a:ext uri="{FF2B5EF4-FFF2-40B4-BE49-F238E27FC236}">
                <a16:creationId xmlns:a16="http://schemas.microsoft.com/office/drawing/2014/main" id="{F480B28D-FC84-0D05-4E83-EAF93AEBC217}"/>
              </a:ext>
            </a:extLst>
          </p:cNvPr>
          <p:cNvSpPr/>
          <p:nvPr/>
        </p:nvSpPr>
        <p:spPr>
          <a:xfrm>
            <a:off x="4389342" y="5526377"/>
            <a:ext cx="4072991" cy="9233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If_amdp_marker_hdb</a:t>
            </a:r>
            <a:endParaRPr lang="en-US" dirty="0"/>
          </a:p>
        </p:txBody>
      </p:sp>
      <p:sp>
        <p:nvSpPr>
          <p:cNvPr id="7" name="TextBox 6">
            <a:extLst>
              <a:ext uri="{FF2B5EF4-FFF2-40B4-BE49-F238E27FC236}">
                <a16:creationId xmlns:a16="http://schemas.microsoft.com/office/drawing/2014/main" id="{5B0572D5-76B7-49AA-681B-0D633742DE12}"/>
              </a:ext>
            </a:extLst>
          </p:cNvPr>
          <p:cNvSpPr txBox="1"/>
          <p:nvPr/>
        </p:nvSpPr>
        <p:spPr>
          <a:xfrm>
            <a:off x="8121780" y="3565312"/>
            <a:ext cx="3298547" cy="461665"/>
          </a:xfrm>
          <a:prstGeom prst="rect">
            <a:avLst/>
          </a:prstGeom>
          <a:noFill/>
        </p:spPr>
        <p:txBody>
          <a:bodyPr wrap="square" rtlCol="0">
            <a:spAutoFit/>
          </a:bodyPr>
          <a:lstStyle/>
          <a:p>
            <a:r>
              <a:rPr lang="en-US" b="1" dirty="0"/>
              <a:t>AMDP – SQL Script</a:t>
            </a:r>
          </a:p>
        </p:txBody>
      </p:sp>
    </p:spTree>
    <p:extLst>
      <p:ext uri="{BB962C8B-B14F-4D97-AF65-F5344CB8AC3E}">
        <p14:creationId xmlns:p14="http://schemas.microsoft.com/office/powerpoint/2010/main" val="216255297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OIA Scenario – Based on EPM Model</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9354433" cy="2308324"/>
          </a:xfrm>
          <a:prstGeom prst="rect">
            <a:avLst/>
          </a:prstGeom>
          <a:noFill/>
        </p:spPr>
        <p:txBody>
          <a:bodyPr wrap="square" rtlCol="0">
            <a:spAutoFit/>
          </a:bodyPr>
          <a:lstStyle/>
          <a:p>
            <a:r>
              <a:rPr lang="en-US" sz="1800" b="1" dirty="0"/>
              <a:t>Open Item Analysis Scenario</a:t>
            </a:r>
          </a:p>
          <a:p>
            <a:r>
              <a:rPr lang="en-US" sz="1800" dirty="0"/>
              <a:t>Mr. </a:t>
            </a:r>
            <a:r>
              <a:rPr lang="en-US" sz="1800" dirty="0" err="1"/>
              <a:t>Jems</a:t>
            </a:r>
            <a:r>
              <a:rPr lang="en-US" sz="1800" dirty="0"/>
              <a:t> is 65-year-old men, working in </a:t>
            </a:r>
            <a:r>
              <a:rPr lang="en-US" sz="1800" dirty="0" err="1"/>
              <a:t>ITeIO</a:t>
            </a:r>
            <a:r>
              <a:rPr lang="en-US" sz="1800" dirty="0"/>
              <a:t> company since last 25 years as an </a:t>
            </a:r>
            <a:r>
              <a:rPr lang="en-US" sz="1800" b="1" dirty="0"/>
              <a:t>account receivable accountant.</a:t>
            </a:r>
            <a:r>
              <a:rPr lang="en-US" sz="1800" dirty="0"/>
              <a:t> He drives Audi A8 and lives in downtown in his own house near the lake. He loves reading books and do gardening. </a:t>
            </a:r>
          </a:p>
          <a:p>
            <a:endParaRPr lang="en-IN" sz="1800" b="1" dirty="0"/>
          </a:p>
          <a:p>
            <a:endParaRPr lang="en-IN" sz="1800" b="1" dirty="0"/>
          </a:p>
          <a:p>
            <a:r>
              <a:rPr lang="en-IN" sz="1800" b="1" dirty="0"/>
              <a:t>Who is an Account Receivable Accountant?</a:t>
            </a:r>
          </a:p>
          <a:p>
            <a:endParaRPr lang="en-US" sz="1800" dirty="0"/>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pic>
        <p:nvPicPr>
          <p:cNvPr id="1026" name="Picture 2" descr="6,504 Old Man Face Illustrations &amp; Clip Art - iStock | Very ...">
            <a:extLst>
              <a:ext uri="{FF2B5EF4-FFF2-40B4-BE49-F238E27FC236}">
                <a16:creationId xmlns:a16="http://schemas.microsoft.com/office/drawing/2014/main" id="{8A7AFEC2-9110-2C73-0EF8-F312D05D396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05544" y="692697"/>
            <a:ext cx="2266579" cy="20882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D6789B0-1D6B-26C1-608A-AE6FDF3F8485}"/>
              </a:ext>
            </a:extLst>
          </p:cNvPr>
          <p:cNvSpPr txBox="1"/>
          <p:nvPr/>
        </p:nvSpPr>
        <p:spPr>
          <a:xfrm>
            <a:off x="297244" y="3116689"/>
            <a:ext cx="11594335" cy="1477328"/>
          </a:xfrm>
          <a:prstGeom prst="rect">
            <a:avLst/>
          </a:prstGeom>
          <a:noFill/>
        </p:spPr>
        <p:txBody>
          <a:bodyPr wrap="square" rtlCol="0">
            <a:spAutoFit/>
          </a:bodyPr>
          <a:lstStyle/>
          <a:p>
            <a:r>
              <a:rPr lang="en-US" sz="1800" dirty="0"/>
              <a:t>Cash has a very important role for the success of the business. It is in the best interest of a company to collect the pending dues from their customers on time. By putting this cash back into the system company can execute their expansion plans and perform better for profitability in the future. An accountant’s job is to look into the system and find out all the unpaid invoices. He typically comes into the office and look for invoices are pending since long time and exceeds a particular threshold. Classify these invoices and perform dunning (contact customers).</a:t>
            </a:r>
          </a:p>
        </p:txBody>
      </p:sp>
    </p:spTree>
    <p:extLst>
      <p:ext uri="{BB962C8B-B14F-4D97-AF65-F5344CB8AC3E}">
        <p14:creationId xmlns:p14="http://schemas.microsoft.com/office/powerpoint/2010/main" val="229617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1000"/>
                                        <p:tgtEl>
                                          <p:spTgt spid="1026"/>
                                        </p:tgtEl>
                                      </p:cBhvr>
                                    </p:animEffect>
                                    <p:anim calcmode="lin" valueType="num">
                                      <p:cBhvr>
                                        <p:cTn id="13" dur="1000" fill="hold"/>
                                        <p:tgtEl>
                                          <p:spTgt spid="1026"/>
                                        </p:tgtEl>
                                        <p:attrNameLst>
                                          <p:attrName>ppt_x</p:attrName>
                                        </p:attrNameLst>
                                      </p:cBhvr>
                                      <p:tavLst>
                                        <p:tav tm="0">
                                          <p:val>
                                            <p:strVal val="#ppt_x"/>
                                          </p:val>
                                        </p:tav>
                                        <p:tav tm="100000">
                                          <p:val>
                                            <p:strVal val="#ppt_x"/>
                                          </p:val>
                                        </p:tav>
                                      </p:tavLst>
                                    </p:anim>
                                    <p:anim calcmode="lin" valueType="num">
                                      <p:cBhvr>
                                        <p:cTn id="14"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1000"/>
                                        <p:tgtEl>
                                          <p:spTgt spid="9">
                                            <p:txEl>
                                              <p:pRg st="0" end="0"/>
                                            </p:txEl>
                                          </p:spTgt>
                                        </p:tgtEl>
                                      </p:cBhvr>
                                    </p:animEffect>
                                    <p:anim calcmode="lin" valueType="num">
                                      <p:cBhvr>
                                        <p:cTn id="20"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Takt Plan</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4524315"/>
          </a:xfrm>
          <a:prstGeom prst="rect">
            <a:avLst/>
          </a:prstGeom>
          <a:noFill/>
        </p:spPr>
        <p:txBody>
          <a:bodyPr wrap="square" rtlCol="0">
            <a:spAutoFit/>
          </a:bodyPr>
          <a:lstStyle/>
          <a:p>
            <a:pPr marL="342900" indent="-342900">
              <a:buAutoNum type="arabicPeriod"/>
            </a:pPr>
            <a:r>
              <a:rPr lang="en-US" sz="1600" dirty="0"/>
              <a:t>Store the threshold levels inside a customizing table for the user – ZDP_CUST</a:t>
            </a:r>
          </a:p>
          <a:p>
            <a:pPr marL="342900" indent="-342900">
              <a:buAutoNum type="arabicPeriod"/>
            </a:pPr>
            <a:endParaRPr lang="en-US" sz="1600" dirty="0"/>
          </a:p>
          <a:p>
            <a:pPr marL="342900" indent="-342900">
              <a:buAutoNum type="arabicPeriod"/>
            </a:pPr>
            <a:r>
              <a:rPr lang="en-US" sz="1600" dirty="0"/>
              <a:t>How long the invoices are due on average days basis</a:t>
            </a:r>
          </a:p>
          <a:p>
            <a:pPr marL="952393" lvl="1" indent="-342900">
              <a:buAutoNum type="arabicPeriod"/>
            </a:pPr>
            <a:r>
              <a:rPr lang="en-US" sz="1600" dirty="0"/>
              <a:t>Invoices which are unpaid by the customers – SNWD_SO_INV_HEAD where </a:t>
            </a:r>
            <a:r>
              <a:rPr lang="en-US" sz="1600" dirty="0" err="1"/>
              <a:t>Payment_status</a:t>
            </a:r>
            <a:r>
              <a:rPr lang="en-US" sz="1600" dirty="0"/>
              <a:t> = ‘’</a:t>
            </a:r>
          </a:p>
          <a:p>
            <a:pPr marL="952393" lvl="1" indent="-342900">
              <a:buAutoNum type="arabicPeriod"/>
            </a:pPr>
            <a:r>
              <a:rPr lang="en-US" sz="1600" dirty="0"/>
              <a:t>Calculate the average no. of days since when every invoice is pending for each customer (Today – When was changed)</a:t>
            </a:r>
          </a:p>
          <a:p>
            <a:pPr marL="952393" lvl="1" indent="-342900">
              <a:buAutoNum type="arabicPeriod"/>
            </a:pPr>
            <a:r>
              <a:rPr lang="en-US" sz="1600" dirty="0"/>
              <a:t>We will calculate average = Total (How many days all invoices are due) / Count (Count of invoices)</a:t>
            </a:r>
          </a:p>
          <a:p>
            <a:pPr lvl="2"/>
            <a:r>
              <a:rPr lang="en-US" sz="1600" dirty="0"/>
              <a:t>e.g. total 4 invoices due as 10,20,30,5 = 10+20+30+5 / 4</a:t>
            </a:r>
          </a:p>
          <a:p>
            <a:pPr marL="952393" lvl="1" indent="-342900">
              <a:buAutoNum type="arabicPeriod" startAt="4"/>
            </a:pPr>
            <a:r>
              <a:rPr lang="en-US" sz="1600" dirty="0"/>
              <a:t>Join this with the customer master SNWD_BPA</a:t>
            </a:r>
          </a:p>
          <a:p>
            <a:pPr marL="952393" lvl="1" indent="-342900">
              <a:buAutoNum type="arabicPeriod" startAt="4"/>
            </a:pPr>
            <a:endParaRPr lang="en-US" sz="1600" dirty="0"/>
          </a:p>
          <a:p>
            <a:r>
              <a:rPr lang="en-US" sz="1600" dirty="0"/>
              <a:t>3. Calculate the total due amount in </a:t>
            </a:r>
            <a:r>
              <a:rPr lang="en-US" sz="1600" b="1" dirty="0"/>
              <a:t>common currency</a:t>
            </a:r>
          </a:p>
          <a:p>
            <a:r>
              <a:rPr lang="en-US" sz="1600" b="1" dirty="0"/>
              <a:t>           </a:t>
            </a:r>
            <a:r>
              <a:rPr lang="en-US" sz="1600" dirty="0"/>
              <a:t>1. Find the open invoices which are due SNWD_SO_INV_HEAD , </a:t>
            </a:r>
            <a:r>
              <a:rPr lang="en-US" sz="1600" dirty="0" err="1"/>
              <a:t>Payment_Status</a:t>
            </a:r>
            <a:r>
              <a:rPr lang="en-US" sz="1600" dirty="0"/>
              <a:t> = ‘’</a:t>
            </a:r>
          </a:p>
          <a:p>
            <a:r>
              <a:rPr lang="en-US" sz="1600" dirty="0"/>
              <a:t>           2. get the items for each due invoice and its amount with currency code – SNWD_SO_INV_ITEM, CONVER_TO_CURRENCY</a:t>
            </a:r>
          </a:p>
          <a:p>
            <a:r>
              <a:rPr lang="en-US" sz="1600" dirty="0"/>
              <a:t>           3. Convert the amount to a common currency which we can read from the Customizing table</a:t>
            </a:r>
          </a:p>
          <a:p>
            <a:r>
              <a:rPr lang="en-IN" sz="1600" dirty="0"/>
              <a:t>           4. Total due amount and join with Customer Data</a:t>
            </a:r>
          </a:p>
          <a:p>
            <a:endParaRPr lang="en-IN" sz="1600" dirty="0"/>
          </a:p>
          <a:p>
            <a:r>
              <a:rPr lang="en-IN" sz="1600" dirty="0"/>
              <a:t>4. Compare the open days and open amount with the threshold, if yes, we will tag the customer.</a:t>
            </a:r>
          </a:p>
          <a:p>
            <a:endParaRPr lang="en-IN" sz="1600" dirty="0"/>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9BE4228D-16A8-05BD-EED0-BBE8EA03DEB7}"/>
                  </a:ext>
                </a:extLst>
              </p14:cNvPr>
              <p14:cNvContentPartPr/>
              <p14:nvPr/>
            </p14:nvContentPartPr>
            <p14:xfrm>
              <a:off x="1166473" y="335990"/>
              <a:ext cx="360" cy="360"/>
            </p14:xfrm>
          </p:contentPart>
        </mc:Choice>
        <mc:Fallback xmlns="">
          <p:pic>
            <p:nvPicPr>
              <p:cNvPr id="9" name="Ink 8">
                <a:extLst>
                  <a:ext uri="{FF2B5EF4-FFF2-40B4-BE49-F238E27FC236}">
                    <a16:creationId xmlns:a16="http://schemas.microsoft.com/office/drawing/2014/main" id="{9BE4228D-16A8-05BD-EED0-BBE8EA03DEB7}"/>
                  </a:ext>
                </a:extLst>
              </p:cNvPr>
              <p:cNvPicPr/>
              <p:nvPr/>
            </p:nvPicPr>
            <p:blipFill>
              <a:blip r:embed="rId7"/>
              <a:stretch>
                <a:fillRect/>
              </a:stretch>
            </p:blipFill>
            <p:spPr>
              <a:xfrm>
                <a:off x="1157473" y="326990"/>
                <a:ext cx="18000" cy="18000"/>
              </a:xfrm>
              <a:prstGeom prst="rect">
                <a:avLst/>
              </a:prstGeom>
            </p:spPr>
          </p:pic>
        </mc:Fallback>
      </mc:AlternateContent>
      <p:sp>
        <p:nvSpPr>
          <p:cNvPr id="10" name="Right Brace 9">
            <a:extLst>
              <a:ext uri="{FF2B5EF4-FFF2-40B4-BE49-F238E27FC236}">
                <a16:creationId xmlns:a16="http://schemas.microsoft.com/office/drawing/2014/main" id="{F2C1FCF0-E320-BE1D-77DA-F2816C5EE940}"/>
              </a:ext>
            </a:extLst>
          </p:cNvPr>
          <p:cNvSpPr/>
          <p:nvPr/>
        </p:nvSpPr>
        <p:spPr>
          <a:xfrm>
            <a:off x="10054852" y="871680"/>
            <a:ext cx="1512168" cy="219728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7CE7E56F-A15D-B3AE-BCF6-F87F32B27CF1}"/>
              </a:ext>
            </a:extLst>
          </p:cNvPr>
          <p:cNvSpPr txBox="1"/>
          <p:nvPr/>
        </p:nvSpPr>
        <p:spPr>
          <a:xfrm>
            <a:off x="11189881" y="1969152"/>
            <a:ext cx="813007" cy="369332"/>
          </a:xfrm>
          <a:prstGeom prst="rect">
            <a:avLst/>
          </a:prstGeom>
          <a:noFill/>
        </p:spPr>
        <p:txBody>
          <a:bodyPr wrap="square" rtlCol="0">
            <a:spAutoFit/>
          </a:bodyPr>
          <a:lstStyle/>
          <a:p>
            <a:r>
              <a:rPr lang="en-US" sz="1800" b="1" dirty="0"/>
              <a:t>Takt1</a:t>
            </a:r>
          </a:p>
        </p:txBody>
      </p:sp>
      <p:sp>
        <p:nvSpPr>
          <p:cNvPr id="12" name="TextBox 11">
            <a:extLst>
              <a:ext uri="{FF2B5EF4-FFF2-40B4-BE49-F238E27FC236}">
                <a16:creationId xmlns:a16="http://schemas.microsoft.com/office/drawing/2014/main" id="{D011ED6B-5D61-8E72-4AC7-EB917306197D}"/>
              </a:ext>
            </a:extLst>
          </p:cNvPr>
          <p:cNvSpPr txBox="1"/>
          <p:nvPr/>
        </p:nvSpPr>
        <p:spPr>
          <a:xfrm>
            <a:off x="11441942" y="3429000"/>
            <a:ext cx="813007" cy="369332"/>
          </a:xfrm>
          <a:prstGeom prst="rect">
            <a:avLst/>
          </a:prstGeom>
          <a:noFill/>
        </p:spPr>
        <p:txBody>
          <a:bodyPr wrap="square" rtlCol="0">
            <a:spAutoFit/>
          </a:bodyPr>
          <a:lstStyle/>
          <a:p>
            <a:r>
              <a:rPr lang="en-US" sz="1800" b="1" dirty="0"/>
              <a:t>Takt2</a:t>
            </a:r>
          </a:p>
        </p:txBody>
      </p:sp>
      <p:sp>
        <p:nvSpPr>
          <p:cNvPr id="13" name="Right Brace 12">
            <a:extLst>
              <a:ext uri="{FF2B5EF4-FFF2-40B4-BE49-F238E27FC236}">
                <a16:creationId xmlns:a16="http://schemas.microsoft.com/office/drawing/2014/main" id="{629D82FD-FDDC-B2BB-40AE-769C845749E7}"/>
              </a:ext>
            </a:extLst>
          </p:cNvPr>
          <p:cNvSpPr/>
          <p:nvPr/>
        </p:nvSpPr>
        <p:spPr>
          <a:xfrm>
            <a:off x="10990956" y="3237025"/>
            <a:ext cx="504056" cy="17041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18484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person sitting at a desk with a computer&#10;&#10;Description automatically generated with low confidence">
            <a:extLst>
              <a:ext uri="{FF2B5EF4-FFF2-40B4-BE49-F238E27FC236}">
                <a16:creationId xmlns:a16="http://schemas.microsoft.com/office/drawing/2014/main" id="{D92B8D88-76D3-BC83-3CAA-D98B9A600021}"/>
              </a:ext>
            </a:extLst>
          </p:cNvPr>
          <p:cNvPicPr>
            <a:picLocks noGrp="1" noChangeAspect="1"/>
          </p:cNvPicPr>
          <p:nvPr>
            <p:ph type="pic" sz="quarter" idx="10"/>
          </p:nvPr>
        </p:nvPicPr>
        <p:blipFill rotWithShape="1">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a:xfrm>
            <a:off x="0" y="1575025"/>
            <a:ext cx="4942284" cy="4230238"/>
          </a:xfrm>
        </p:spPr>
      </p:pic>
      <p:sp>
        <p:nvSpPr>
          <p:cNvPr id="12" name="Title 11">
            <a:extLst>
              <a:ext uri="{FF2B5EF4-FFF2-40B4-BE49-F238E27FC236}">
                <a16:creationId xmlns:a16="http://schemas.microsoft.com/office/drawing/2014/main" id="{DDA022C3-481E-4D69-3555-C2E48288894D}"/>
              </a:ext>
            </a:extLst>
          </p:cNvPr>
          <p:cNvSpPr>
            <a:spLocks noGrp="1"/>
          </p:cNvSpPr>
          <p:nvPr>
            <p:ph type="title"/>
          </p:nvPr>
        </p:nvSpPr>
        <p:spPr>
          <a:xfrm>
            <a:off x="1024128" y="728462"/>
            <a:ext cx="5574340" cy="509048"/>
          </a:xfrm>
        </p:spPr>
        <p:txBody>
          <a:bodyPr/>
          <a:lstStyle/>
          <a:p>
            <a:r>
              <a:rPr lang="en-IN" dirty="0"/>
              <a:t>Day 3</a:t>
            </a:r>
            <a:endParaRPr lang="en-US" dirty="0"/>
          </a:p>
        </p:txBody>
      </p:sp>
      <p:sp>
        <p:nvSpPr>
          <p:cNvPr id="49" name="Rectangle 48">
            <a:extLst>
              <a:ext uri="{FF2B5EF4-FFF2-40B4-BE49-F238E27FC236}">
                <a16:creationId xmlns:a16="http://schemas.microsoft.com/office/drawing/2014/main" id="{B10C9A54-B6A1-56BF-E02F-5726F1DEAF77}"/>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C34B679-1B28-E34E-1111-DB27BA1902D8}"/>
              </a:ext>
            </a:extLst>
          </p:cNvPr>
          <p:cNvSpPr/>
          <p:nvPr/>
        </p:nvSpPr>
        <p:spPr>
          <a:xfrm>
            <a:off x="10793831" y="1576873"/>
            <a:ext cx="1394994" cy="4228390"/>
          </a:xfrm>
          <a:prstGeom prst="rect">
            <a:avLst/>
          </a:prstGeom>
          <a:gradFill flip="none" rotWithShape="1">
            <a:gsLst>
              <a:gs pos="0">
                <a:schemeClr val="accent2"/>
              </a:gs>
              <a:gs pos="100000">
                <a:schemeClr val="accent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AEA5EAC-59FE-EB72-A2AE-FE35C6F098E5}"/>
              </a:ext>
            </a:extLst>
          </p:cNvPr>
          <p:cNvSpPr txBox="1"/>
          <p:nvPr/>
        </p:nvSpPr>
        <p:spPr>
          <a:xfrm>
            <a:off x="5131753" y="1508772"/>
            <a:ext cx="5472608" cy="2862322"/>
          </a:xfrm>
          <a:prstGeom prst="rect">
            <a:avLst/>
          </a:prstGeom>
          <a:noFill/>
        </p:spPr>
        <p:txBody>
          <a:bodyPr wrap="square" rtlCol="0">
            <a:spAutoFit/>
          </a:bodyPr>
          <a:lstStyle/>
          <a:p>
            <a:pPr marL="342900" indent="-342900">
              <a:buFont typeface="Arial" panose="020B0604020202020204" pitchFamily="34" charset="0"/>
              <a:buChar char="•"/>
            </a:pPr>
            <a:r>
              <a:rPr lang="en-US" sz="1800" dirty="0"/>
              <a:t>VDM – Virtual Data Model</a:t>
            </a:r>
          </a:p>
          <a:p>
            <a:pPr marL="342900" indent="-342900">
              <a:buFont typeface="Arial" panose="020B0604020202020204" pitchFamily="34" charset="0"/>
              <a:buChar char="•"/>
            </a:pPr>
            <a:r>
              <a:rPr lang="en-US" sz="1800" dirty="0"/>
              <a:t>Analytic Use case</a:t>
            </a:r>
          </a:p>
          <a:p>
            <a:pPr marL="342900" indent="-342900">
              <a:buFont typeface="Arial" panose="020B0604020202020204" pitchFamily="34" charset="0"/>
              <a:buChar char="•"/>
            </a:pPr>
            <a:r>
              <a:rPr lang="en-US" sz="1800" dirty="0"/>
              <a:t>S/4HANA Embedded Analytics</a:t>
            </a:r>
          </a:p>
          <a:p>
            <a:r>
              <a:rPr lang="en-US" sz="1800" dirty="0"/>
              <a:t>--break</a:t>
            </a:r>
          </a:p>
          <a:p>
            <a:pPr marL="342900" indent="-342900">
              <a:buFont typeface="Arial" panose="020B0604020202020204" pitchFamily="34" charset="0"/>
              <a:buChar char="•"/>
            </a:pPr>
            <a:r>
              <a:rPr lang="en-US" sz="1800" dirty="0"/>
              <a:t>Consume CDS in SAC</a:t>
            </a:r>
          </a:p>
          <a:p>
            <a:pPr marL="342900" indent="-342900">
              <a:buFont typeface="Arial" panose="020B0604020202020204" pitchFamily="34" charset="0"/>
              <a:buChar char="•"/>
            </a:pPr>
            <a:r>
              <a:rPr lang="en-US" sz="1800" dirty="0"/>
              <a:t>CDS Security and Steps for securing data</a:t>
            </a:r>
          </a:p>
          <a:p>
            <a:r>
              <a:rPr lang="en-US" sz="1800" dirty="0"/>
              <a:t>--break</a:t>
            </a:r>
          </a:p>
          <a:p>
            <a:pPr marL="342900" indent="-342900">
              <a:buFont typeface="Arial" panose="020B0604020202020204" pitchFamily="34" charset="0"/>
              <a:buChar char="•"/>
            </a:pPr>
            <a:r>
              <a:rPr lang="en-US" sz="1800" dirty="0"/>
              <a:t>Introduction to SQL Script</a:t>
            </a:r>
          </a:p>
          <a:p>
            <a:pPr marL="342900" indent="-342900">
              <a:buFont typeface="Arial" panose="020B0604020202020204" pitchFamily="34" charset="0"/>
              <a:buChar char="•"/>
            </a:pPr>
            <a:r>
              <a:rPr lang="en-US" sz="1800" dirty="0"/>
              <a:t>AMDP</a:t>
            </a:r>
          </a:p>
          <a:p>
            <a:pPr marL="342900" indent="-342900">
              <a:buFont typeface="Arial" panose="020B0604020202020204" pitchFamily="34" charset="0"/>
              <a:buChar char="•"/>
            </a:pPr>
            <a:r>
              <a:rPr lang="en-US" sz="1800" dirty="0"/>
              <a:t>CDS Table Function</a:t>
            </a:r>
          </a:p>
        </p:txBody>
      </p:sp>
    </p:spTree>
    <p:extLst>
      <p:ext uri="{BB962C8B-B14F-4D97-AF65-F5344CB8AC3E}">
        <p14:creationId xmlns:p14="http://schemas.microsoft.com/office/powerpoint/2010/main" val="36799836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1764" y="138393"/>
            <a:ext cx="3841152" cy="478800"/>
          </a:xfrm>
        </p:spPr>
        <p:txBody>
          <a:bodyPr/>
          <a:lstStyle/>
          <a:p>
            <a:r>
              <a:rPr lang="en-US" sz="3200" b="1" i="0" dirty="0">
                <a:solidFill>
                  <a:srgbClr val="000000"/>
                </a:solidFill>
                <a:effectLst/>
                <a:latin typeface="Cooper Black" panose="0208090404030B020404" pitchFamily="18" charset="0"/>
              </a:rPr>
              <a:t>Questions</a:t>
            </a:r>
            <a:endParaRPr lang="en-US" sz="3200" b="1" dirty="0">
              <a:solidFill>
                <a:schemeClr val="tx1">
                  <a:lumMod val="85000"/>
                  <a:lumOff val="15000"/>
                </a:schemeClr>
              </a:solidFill>
              <a:latin typeface="Cooper Black" panose="0208090404030B020404" pitchFamily="18" charset="0"/>
            </a:endParaRPr>
          </a:p>
        </p:txBody>
      </p:sp>
      <p:sp>
        <p:nvSpPr>
          <p:cNvPr id="3" name="Rectangle: Rounded Corners 2">
            <a:extLst>
              <a:ext uri="{FF2B5EF4-FFF2-40B4-BE49-F238E27FC236}">
                <a16:creationId xmlns:a16="http://schemas.microsoft.com/office/drawing/2014/main" id="{608FCE4B-E51C-1EA9-404A-0429CEB78F88}"/>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13" name="Picture 12">
            <a:extLst>
              <a:ext uri="{FF2B5EF4-FFF2-40B4-BE49-F238E27FC236}">
                <a16:creationId xmlns:a16="http://schemas.microsoft.com/office/drawing/2014/main" id="{F288C6AC-5493-474F-667B-62B87312FE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6232821"/>
            <a:ext cx="608198" cy="600720"/>
          </a:xfrm>
          <a:prstGeom prst="rect">
            <a:avLst/>
          </a:prstGeom>
        </p:spPr>
      </p:pic>
      <p:sp>
        <p:nvSpPr>
          <p:cNvPr id="14" name="TextBox 13">
            <a:extLst>
              <a:ext uri="{FF2B5EF4-FFF2-40B4-BE49-F238E27FC236}">
                <a16:creationId xmlns:a16="http://schemas.microsoft.com/office/drawing/2014/main" id="{C5FFC214-6308-D89D-FE34-E0C2D20C059E}"/>
              </a:ext>
            </a:extLst>
          </p:cNvPr>
          <p:cNvSpPr txBox="1"/>
          <p:nvPr/>
        </p:nvSpPr>
        <p:spPr>
          <a:xfrm>
            <a:off x="247534" y="692696"/>
            <a:ext cx="11449272" cy="5909310"/>
          </a:xfrm>
          <a:prstGeom prst="rect">
            <a:avLst/>
          </a:prstGeom>
          <a:noFill/>
        </p:spPr>
        <p:txBody>
          <a:bodyPr wrap="square" rtlCol="0">
            <a:spAutoFit/>
          </a:bodyPr>
          <a:lstStyle/>
          <a:p>
            <a:pPr marL="342900" indent="-342900">
              <a:buAutoNum type="arabicPeriod"/>
            </a:pPr>
            <a:r>
              <a:rPr lang="en-US" sz="1800" dirty="0"/>
              <a:t>How to debug an AMDP</a:t>
            </a:r>
          </a:p>
          <a:p>
            <a:pPr lvl="1"/>
            <a:r>
              <a:rPr lang="en-US" sz="1800" dirty="0">
                <a:hlinkClick r:id="rId4"/>
              </a:rPr>
              <a:t>https://www.youtube.com/watch?v=h09XRxhpNXI&amp;list=PLcxqFaocb9WLtnq-rpXbRy5hnKECxr95G&amp;index=69</a:t>
            </a:r>
            <a:endParaRPr lang="en-US" sz="1800" dirty="0"/>
          </a:p>
          <a:p>
            <a:pPr lvl="1"/>
            <a:r>
              <a:rPr lang="en-US" sz="1800" dirty="0">
                <a:hlinkClick r:id="rId5"/>
              </a:rPr>
              <a:t>https://www.youtube.com/watch?v=fpXoTqHLeSo&amp;list=PLcxqFaocb9WLtnq-rpXbRy5hnKECxr95G&amp;index=70</a:t>
            </a:r>
            <a:endParaRPr lang="en-US" sz="1800" dirty="0"/>
          </a:p>
          <a:p>
            <a:pPr lvl="1"/>
            <a:endParaRPr lang="en-US" sz="1800" dirty="0"/>
          </a:p>
          <a:p>
            <a:pPr marL="342900" indent="-342900">
              <a:buAutoNum type="arabicPeriod"/>
            </a:pPr>
            <a:r>
              <a:rPr lang="en-US" sz="1800" dirty="0"/>
              <a:t>Can I pass select option to AMDP</a:t>
            </a:r>
          </a:p>
          <a:p>
            <a:pPr lvl="1"/>
            <a:r>
              <a:rPr lang="en-US" sz="1800" dirty="0">
                <a:hlinkClick r:id="rId6"/>
              </a:rPr>
              <a:t>https://youtu.be/hbtnWi032Z8</a:t>
            </a:r>
            <a:endParaRPr lang="en-US" sz="1800" dirty="0"/>
          </a:p>
          <a:p>
            <a:pPr lvl="1"/>
            <a:endParaRPr lang="en-US" sz="1800" dirty="0"/>
          </a:p>
          <a:p>
            <a:pPr marL="342900" indent="-342900">
              <a:buAutoNum type="arabicPeriod"/>
            </a:pPr>
            <a:r>
              <a:rPr lang="en-US" sz="1800" dirty="0"/>
              <a:t>Can I call another AMDP inside my AMDP</a:t>
            </a:r>
          </a:p>
          <a:p>
            <a:pPr lvl="1"/>
            <a:r>
              <a:rPr lang="en-US" sz="1800" dirty="0">
                <a:hlinkClick r:id="rId7"/>
              </a:rPr>
              <a:t>https://youtu.be/Tm1RFOt0KMY?list=PLcxqFaocb9WLtnq-rpXbRy5hnKECxr95G</a:t>
            </a:r>
            <a:endParaRPr lang="en-US" sz="1800" dirty="0"/>
          </a:p>
          <a:p>
            <a:pPr lvl="1"/>
            <a:r>
              <a:rPr lang="en-US" sz="1800" dirty="0">
                <a:hlinkClick r:id="rId8"/>
              </a:rPr>
              <a:t>https://youtu.be/r2LsDROiJ90?list=PLcxqFaocb9WLtnq-rpXbRy5hnKECxr95G</a:t>
            </a:r>
            <a:endParaRPr lang="en-US" sz="1800" dirty="0"/>
          </a:p>
          <a:p>
            <a:pPr lvl="1"/>
            <a:r>
              <a:rPr lang="en-US" sz="1800" dirty="0">
                <a:hlinkClick r:id="rId9"/>
              </a:rPr>
              <a:t>https://youtu.be/dIMPMNlT7jQ?list=PLcxqFaocb9WLtnq-rpXbRy5hnKECxr95G</a:t>
            </a:r>
            <a:endParaRPr lang="en-US" sz="1800" dirty="0"/>
          </a:p>
          <a:p>
            <a:pPr lvl="1"/>
            <a:endParaRPr lang="en-US" sz="1800" dirty="0"/>
          </a:p>
          <a:p>
            <a:pPr marL="342900" indent="-342900">
              <a:buAutoNum type="arabicPeriod"/>
            </a:pPr>
            <a:r>
              <a:rPr lang="en-US" sz="1800" dirty="0"/>
              <a:t>Can I see another practical AMDP scenario other than OIA, ABAP equivalent of FOR ALL ENTRIES</a:t>
            </a:r>
          </a:p>
          <a:p>
            <a:pPr lvl="1"/>
            <a:r>
              <a:rPr lang="en-US" sz="1800" dirty="0">
                <a:hlinkClick r:id="rId10"/>
              </a:rPr>
              <a:t>https://youtu.be/1JkX-XuSeVE?list=PLcxqFaocb9WLtnq-rpXbRy5hnKECxr95G</a:t>
            </a:r>
            <a:endParaRPr lang="en-US" sz="1800" dirty="0"/>
          </a:p>
          <a:p>
            <a:pPr lvl="1"/>
            <a:endParaRPr lang="en-US" sz="1800" dirty="0"/>
          </a:p>
          <a:p>
            <a:pPr marL="342900" indent="-342900">
              <a:buAutoNum type="arabicPeriod"/>
            </a:pPr>
            <a:r>
              <a:rPr lang="en-US" sz="1800" dirty="0"/>
              <a:t>How to do performance analysis of an AMDP</a:t>
            </a:r>
          </a:p>
          <a:p>
            <a:r>
              <a:rPr lang="en-US" sz="1800" dirty="0">
                <a:hlinkClick r:id="rId11"/>
              </a:rPr>
              <a:t>https://youtu.be/KLgTI1J5d3E</a:t>
            </a:r>
            <a:endParaRPr lang="en-US" sz="1800" dirty="0"/>
          </a:p>
          <a:p>
            <a:endParaRPr lang="en-US" sz="1800" dirty="0"/>
          </a:p>
          <a:p>
            <a:pPr marL="342900" indent="-342900">
              <a:buAutoNum type="arabicPeriod"/>
            </a:pPr>
            <a:endParaRPr lang="en-IN" sz="1800" dirty="0"/>
          </a:p>
        </p:txBody>
      </p:sp>
    </p:spTree>
    <p:extLst>
      <p:ext uri="{BB962C8B-B14F-4D97-AF65-F5344CB8AC3E}">
        <p14:creationId xmlns:p14="http://schemas.microsoft.com/office/powerpoint/2010/main" val="46731088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rPr>
              <a:t>Title</a:t>
            </a:r>
            <a:endParaRPr kumimoji="0" lang="en-IN"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2308324"/>
          </a:xfrm>
          <a:prstGeom prst="rect">
            <a:avLst/>
          </a:prstGeom>
          <a:noFill/>
        </p:spPr>
        <p:txBody>
          <a:bodyPr wrap="square" rtlCol="0">
            <a:spAutoFit/>
          </a:bodyPr>
          <a:lstStyle/>
          <a:p>
            <a:r>
              <a:rPr lang="en-US" sz="1800" b="1" dirty="0"/>
              <a:t>When to create CDS v/s AMDP</a:t>
            </a:r>
          </a:p>
          <a:p>
            <a:pPr marL="285750" indent="-285750">
              <a:buFontTx/>
              <a:buChar char="-"/>
            </a:pPr>
            <a:r>
              <a:rPr lang="en-US" sz="1800" dirty="0"/>
              <a:t>If you are on HANA and CDS is not enough for performance then only you should go </a:t>
            </a:r>
            <a:r>
              <a:rPr lang="en-US" sz="1800" dirty="0" err="1"/>
              <a:t>amdp</a:t>
            </a:r>
            <a:endParaRPr lang="en-US" sz="1800" dirty="0"/>
          </a:p>
          <a:p>
            <a:pPr marL="285750" indent="-285750">
              <a:buFontTx/>
              <a:buChar char="-"/>
            </a:pPr>
            <a:endParaRPr lang="en-US" sz="1800" dirty="0"/>
          </a:p>
          <a:p>
            <a:r>
              <a:rPr lang="en-US" sz="1800" dirty="0"/>
              <a:t>Limitations/Drawbacks of AMDP</a:t>
            </a:r>
          </a:p>
          <a:p>
            <a:pPr marL="285750" indent="-285750">
              <a:buFontTx/>
              <a:buChar char="-"/>
            </a:pPr>
            <a:r>
              <a:rPr lang="en-IN" sz="1800" dirty="0"/>
              <a:t>You need to do client handling yourself</a:t>
            </a:r>
          </a:p>
          <a:p>
            <a:pPr marL="285750" indent="-285750">
              <a:buFontTx/>
              <a:buChar char="-"/>
            </a:pPr>
            <a:r>
              <a:rPr lang="en-IN" sz="1800" dirty="0"/>
              <a:t>You will lose LUW benefit for update scenario</a:t>
            </a:r>
          </a:p>
          <a:p>
            <a:pPr marL="285750" indent="-285750">
              <a:buFontTx/>
              <a:buChar char="-"/>
            </a:pPr>
            <a:r>
              <a:rPr lang="en-IN" sz="1800" dirty="0"/>
              <a:t>Not have data locking concept</a:t>
            </a:r>
          </a:p>
          <a:p>
            <a:pPr marL="285750" indent="-285750">
              <a:buFontTx/>
              <a:buChar char="-"/>
            </a:pPr>
            <a:r>
              <a:rPr lang="en-IN" sz="1800" dirty="0"/>
              <a:t>Debugging is sometime hard to trace runtime issues generic </a:t>
            </a:r>
            <a:r>
              <a:rPr lang="en-IN" sz="1800" dirty="0" err="1"/>
              <a:t>cx_amdp_error</a:t>
            </a:r>
            <a:endParaRPr lang="en-IN" sz="1800" dirty="0"/>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rPr>
              <a:t>www.anubhavtrainings.com</a:t>
            </a:r>
            <a:endParaRPr kumimoji="0" lang="en-IN"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mn-cs"/>
              </a:rPr>
              <a:t>9</a:t>
            </a:r>
            <a:endParaRPr kumimoji="0" lang="en-IN" sz="105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Tree>
    <p:extLst>
      <p:ext uri="{BB962C8B-B14F-4D97-AF65-F5344CB8AC3E}">
        <p14:creationId xmlns:p14="http://schemas.microsoft.com/office/powerpoint/2010/main" val="17833565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erson holding a pen in a notebook&#10;&#10;Description automatically generated with low confidence">
            <a:extLst>
              <a:ext uri="{FF2B5EF4-FFF2-40B4-BE49-F238E27FC236}">
                <a16:creationId xmlns:a16="http://schemas.microsoft.com/office/drawing/2014/main" id="{B7A383F1-B332-C3B3-2D54-50078A8117E1}"/>
              </a:ext>
            </a:extLst>
          </p:cNvPr>
          <p:cNvPicPr>
            <a:picLocks noGrp="1" noChangeAspect="1"/>
          </p:cNvPicPr>
          <p:nvPr>
            <p:ph type="pic" sz="quarter" idx="12"/>
          </p:nvPr>
        </p:nvPicPr>
        <p:blipFill>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0" y="2206625"/>
            <a:ext cx="12188825" cy="3182938"/>
          </a:xfrm>
        </p:spPr>
      </p:pic>
      <p:sp>
        <p:nvSpPr>
          <p:cNvPr id="2" name="Title 1">
            <a:extLst>
              <a:ext uri="{FF2B5EF4-FFF2-40B4-BE49-F238E27FC236}">
                <a16:creationId xmlns:a16="http://schemas.microsoft.com/office/drawing/2014/main" id="{2B417D41-2D1C-FD0F-5664-A52D34F78A27}"/>
              </a:ext>
            </a:extLst>
          </p:cNvPr>
          <p:cNvSpPr>
            <a:spLocks noGrp="1"/>
          </p:cNvSpPr>
          <p:nvPr>
            <p:ph type="title"/>
          </p:nvPr>
        </p:nvSpPr>
        <p:spPr>
          <a:xfrm>
            <a:off x="1651058" y="728462"/>
            <a:ext cx="8886708" cy="1188370"/>
          </a:xfrm>
        </p:spPr>
        <p:txBody>
          <a:bodyPr/>
          <a:lstStyle/>
          <a:p>
            <a:r>
              <a:rPr lang="en-US" sz="5400" dirty="0"/>
              <a:t>Questions?</a:t>
            </a:r>
          </a:p>
        </p:txBody>
      </p:sp>
      <p:sp>
        <p:nvSpPr>
          <p:cNvPr id="6" name="Rectangle 5">
            <a:extLst>
              <a:ext uri="{FF2B5EF4-FFF2-40B4-BE49-F238E27FC236}">
                <a16:creationId xmlns:a16="http://schemas.microsoft.com/office/drawing/2014/main" id="{CA2CB3F1-C977-3187-782E-5D7930F6594C}"/>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1008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clock on a wall&#10;&#10;Description automatically generated with medium confidence">
            <a:extLst>
              <a:ext uri="{FF2B5EF4-FFF2-40B4-BE49-F238E27FC236}">
                <a16:creationId xmlns:a16="http://schemas.microsoft.com/office/drawing/2014/main" id="{E434A80B-4880-808E-70C8-B347C5B02911}"/>
              </a:ext>
            </a:extLst>
          </p:cNvPr>
          <p:cNvPicPr>
            <a:picLocks noGrp="1" noChangeAspect="1"/>
          </p:cNvPicPr>
          <p:nvPr>
            <p:ph type="pic" sz="quarter" idx="10"/>
          </p:nvPr>
        </p:nvPicPr>
        <p:blipFill rotWithShape="1">
          <a:blip r:embed="rId3" cstate="screen">
            <a:extLst>
              <a:ext uri="{BEBA8EAE-BF5A-486C-A8C5-ECC9F3942E4B}">
                <a14:imgProps xmlns:a14="http://schemas.microsoft.com/office/drawing/2010/main">
                  <a14:imgLayer r:embed="rId4">
                    <a14:imgEffect>
                      <a14:saturation sat="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2133972" y="0"/>
            <a:ext cx="5760640" cy="6858000"/>
          </a:xfrm>
        </p:spPr>
      </p:pic>
      <p:sp>
        <p:nvSpPr>
          <p:cNvPr id="4" name="Rectangle 3">
            <a:extLst>
              <a:ext uri="{FF2B5EF4-FFF2-40B4-BE49-F238E27FC236}">
                <a16:creationId xmlns:a16="http://schemas.microsoft.com/office/drawing/2014/main" id="{CC25EAAF-B157-4C19-3FC6-28EC796F10B8}"/>
              </a:ext>
            </a:extLst>
          </p:cNvPr>
          <p:cNvSpPr/>
          <p:nvPr/>
        </p:nvSpPr>
        <p:spPr>
          <a:xfrm>
            <a:off x="7518400" y="0"/>
            <a:ext cx="4670424" cy="6858000"/>
          </a:xfrm>
          <a:prstGeom prst="rect">
            <a:avLst/>
          </a:prstGeom>
          <a:gradFill>
            <a:gsLst>
              <a:gs pos="4000">
                <a:schemeClr val="accent2"/>
              </a:gs>
              <a:gs pos="100000">
                <a:schemeClr val="accent1"/>
              </a:gs>
            </a:gsLst>
            <a:lin ang="6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52F5AEC-EA17-C090-17EB-A923D0D40815}"/>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99D159A5-3D84-FC6E-7C02-7CC596336911}"/>
              </a:ext>
            </a:extLst>
          </p:cNvPr>
          <p:cNvGrpSpPr/>
          <p:nvPr/>
        </p:nvGrpSpPr>
        <p:grpSpPr>
          <a:xfrm>
            <a:off x="8039515" y="2130630"/>
            <a:ext cx="3649371" cy="2395427"/>
            <a:chOff x="8039516" y="1953264"/>
            <a:chExt cx="3142204" cy="2395427"/>
          </a:xfrm>
        </p:grpSpPr>
        <p:grpSp>
          <p:nvGrpSpPr>
            <p:cNvPr id="30" name="Group 29">
              <a:extLst>
                <a:ext uri="{FF2B5EF4-FFF2-40B4-BE49-F238E27FC236}">
                  <a16:creationId xmlns:a16="http://schemas.microsoft.com/office/drawing/2014/main" id="{DBF9E201-17B2-8A0A-B1BF-0531028D22DC}"/>
                </a:ext>
              </a:extLst>
            </p:cNvPr>
            <p:cNvGrpSpPr/>
            <p:nvPr/>
          </p:nvGrpSpPr>
          <p:grpSpPr>
            <a:xfrm>
              <a:off x="8039516" y="1953264"/>
              <a:ext cx="3117556" cy="830997"/>
              <a:chOff x="8216676" y="2308864"/>
              <a:chExt cx="3117556" cy="830997"/>
            </a:xfrm>
          </p:grpSpPr>
          <p:sp>
            <p:nvSpPr>
              <p:cNvPr id="12" name="Rectangle 11">
                <a:extLst>
                  <a:ext uri="{FF2B5EF4-FFF2-40B4-BE49-F238E27FC236}">
                    <a16:creationId xmlns:a16="http://schemas.microsoft.com/office/drawing/2014/main" id="{EAD51693-38A1-535A-1351-E63EB58A0EFC}"/>
                  </a:ext>
                </a:extLst>
              </p:cNvPr>
              <p:cNvSpPr/>
              <p:nvPr/>
            </p:nvSpPr>
            <p:spPr>
              <a:xfrm>
                <a:off x="8664978" y="2308864"/>
                <a:ext cx="2669254" cy="830997"/>
              </a:xfrm>
              <a:prstGeom prst="rect">
                <a:avLst/>
              </a:prstGeom>
            </p:spPr>
            <p:txBody>
              <a:bodyPr wrap="square" anchor="ctr">
                <a:spAutoFit/>
              </a:bodyPr>
              <a:lstStyle/>
              <a:p>
                <a:pPr>
                  <a:defRPr/>
                </a:pPr>
                <a:r>
                  <a:rPr lang="en-US" sz="1600" kern="0" dirty="0">
                    <a:solidFill>
                      <a:schemeClr val="bg1"/>
                    </a:solidFill>
                    <a:cs typeface="Arial" panose="020B0604020202020204" pitchFamily="34" charset="0"/>
                  </a:rPr>
                  <a:t>Anubhav.abap@gmail.com</a:t>
                </a:r>
              </a:p>
              <a:p>
                <a:pPr>
                  <a:defRPr/>
                </a:pPr>
                <a:r>
                  <a:rPr lang="en-US" sz="1600" kern="0" dirty="0">
                    <a:solidFill>
                      <a:schemeClr val="bg1"/>
                    </a:solidFill>
                    <a:cs typeface="Arial" panose="020B0604020202020204" pitchFamily="34" charset="0"/>
                  </a:rPr>
                  <a:t>contact@anubhavtrainings.com</a:t>
                </a:r>
              </a:p>
            </p:txBody>
          </p:sp>
          <p:grpSp>
            <p:nvGrpSpPr>
              <p:cNvPr id="13" name="Group 12">
                <a:extLst>
                  <a:ext uri="{FF2B5EF4-FFF2-40B4-BE49-F238E27FC236}">
                    <a16:creationId xmlns:a16="http://schemas.microsoft.com/office/drawing/2014/main" id="{48A2CAB4-1E32-F76D-740E-1C488F62110F}"/>
                  </a:ext>
                </a:extLst>
              </p:cNvPr>
              <p:cNvGrpSpPr/>
              <p:nvPr/>
            </p:nvGrpSpPr>
            <p:grpSpPr>
              <a:xfrm>
                <a:off x="8216676" y="2570966"/>
                <a:ext cx="216451" cy="306793"/>
                <a:chOff x="-2689225" y="1136650"/>
                <a:chExt cx="3708401" cy="5256212"/>
              </a:xfrm>
              <a:solidFill>
                <a:schemeClr val="bg1"/>
              </a:solidFill>
            </p:grpSpPr>
            <p:sp>
              <p:nvSpPr>
                <p:cNvPr id="21" name="Freeform 5">
                  <a:extLst>
                    <a:ext uri="{FF2B5EF4-FFF2-40B4-BE49-F238E27FC236}">
                      <a16:creationId xmlns:a16="http://schemas.microsoft.com/office/drawing/2014/main" id="{B46A3159-021F-E57F-7C9F-F3846FBBF8E3}"/>
                    </a:ext>
                  </a:extLst>
                </p:cNvPr>
                <p:cNvSpPr>
                  <a:spLocks noEditPoints="1"/>
                </p:cNvSpPr>
                <p:nvPr/>
              </p:nvSpPr>
              <p:spPr bwMode="auto">
                <a:xfrm>
                  <a:off x="-2689225" y="1136650"/>
                  <a:ext cx="3708401" cy="5256212"/>
                </a:xfrm>
                <a:custGeom>
                  <a:avLst/>
                  <a:gdLst>
                    <a:gd name="T0" fmla="*/ 861 w 1722"/>
                    <a:gd name="T1" fmla="*/ 0 h 2448"/>
                    <a:gd name="T2" fmla="*/ 0 w 1722"/>
                    <a:gd name="T3" fmla="*/ 861 h 2448"/>
                    <a:gd name="T4" fmla="*/ 129 w 1722"/>
                    <a:gd name="T5" fmla="*/ 1313 h 2448"/>
                    <a:gd name="T6" fmla="*/ 812 w 1722"/>
                    <a:gd name="T7" fmla="*/ 2414 h 2448"/>
                    <a:gd name="T8" fmla="*/ 873 w 1722"/>
                    <a:gd name="T9" fmla="*/ 2448 h 2448"/>
                    <a:gd name="T10" fmla="*/ 874 w 1722"/>
                    <a:gd name="T11" fmla="*/ 2448 h 2448"/>
                    <a:gd name="T12" fmla="*/ 934 w 1722"/>
                    <a:gd name="T13" fmla="*/ 2413 h 2448"/>
                    <a:gd name="T14" fmla="*/ 1600 w 1722"/>
                    <a:gd name="T15" fmla="*/ 1302 h 2448"/>
                    <a:gd name="T16" fmla="*/ 1722 w 1722"/>
                    <a:gd name="T17" fmla="*/ 861 h 2448"/>
                    <a:gd name="T18" fmla="*/ 861 w 1722"/>
                    <a:gd name="T19" fmla="*/ 0 h 2448"/>
                    <a:gd name="T20" fmla="*/ 1477 w 1722"/>
                    <a:gd name="T21" fmla="*/ 1228 h 2448"/>
                    <a:gd name="T22" fmla="*/ 872 w 1722"/>
                    <a:gd name="T23" fmla="*/ 2239 h 2448"/>
                    <a:gd name="T24" fmla="*/ 251 w 1722"/>
                    <a:gd name="T25" fmla="*/ 1238 h 2448"/>
                    <a:gd name="T26" fmla="*/ 143 w 1722"/>
                    <a:gd name="T27" fmla="*/ 861 h 2448"/>
                    <a:gd name="T28" fmla="*/ 861 w 1722"/>
                    <a:gd name="T29" fmla="*/ 142 h 2448"/>
                    <a:gd name="T30" fmla="*/ 1579 w 1722"/>
                    <a:gd name="T31" fmla="*/ 861 h 2448"/>
                    <a:gd name="T32" fmla="*/ 1477 w 1722"/>
                    <a:gd name="T33" fmla="*/ 1228 h 2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22" h="2448">
                      <a:moveTo>
                        <a:pt x="861" y="0"/>
                      </a:moveTo>
                      <a:cubicBezTo>
                        <a:pt x="386" y="0"/>
                        <a:pt x="0" y="386"/>
                        <a:pt x="0" y="861"/>
                      </a:cubicBezTo>
                      <a:cubicBezTo>
                        <a:pt x="0" y="1021"/>
                        <a:pt x="45" y="1177"/>
                        <a:pt x="129" y="1313"/>
                      </a:cubicBezTo>
                      <a:cubicBezTo>
                        <a:pt x="812" y="2414"/>
                        <a:pt x="812" y="2414"/>
                        <a:pt x="812" y="2414"/>
                      </a:cubicBezTo>
                      <a:cubicBezTo>
                        <a:pt x="825" y="2435"/>
                        <a:pt x="848" y="2448"/>
                        <a:pt x="873" y="2448"/>
                      </a:cubicBezTo>
                      <a:cubicBezTo>
                        <a:pt x="873" y="2448"/>
                        <a:pt x="873" y="2448"/>
                        <a:pt x="874" y="2448"/>
                      </a:cubicBezTo>
                      <a:cubicBezTo>
                        <a:pt x="899" y="2448"/>
                        <a:pt x="922" y="2435"/>
                        <a:pt x="934" y="2413"/>
                      </a:cubicBezTo>
                      <a:cubicBezTo>
                        <a:pt x="1600" y="1302"/>
                        <a:pt x="1600" y="1302"/>
                        <a:pt x="1600" y="1302"/>
                      </a:cubicBezTo>
                      <a:cubicBezTo>
                        <a:pt x="1680" y="1169"/>
                        <a:pt x="1722" y="1016"/>
                        <a:pt x="1722" y="861"/>
                      </a:cubicBezTo>
                      <a:cubicBezTo>
                        <a:pt x="1722" y="386"/>
                        <a:pt x="1336" y="0"/>
                        <a:pt x="861" y="0"/>
                      </a:cubicBezTo>
                      <a:close/>
                      <a:moveTo>
                        <a:pt x="1477" y="1228"/>
                      </a:moveTo>
                      <a:cubicBezTo>
                        <a:pt x="872" y="2239"/>
                        <a:pt x="872" y="2239"/>
                        <a:pt x="872" y="2239"/>
                      </a:cubicBezTo>
                      <a:cubicBezTo>
                        <a:pt x="251" y="1238"/>
                        <a:pt x="251" y="1238"/>
                        <a:pt x="251" y="1238"/>
                      </a:cubicBezTo>
                      <a:cubicBezTo>
                        <a:pt x="181" y="1125"/>
                        <a:pt x="143" y="994"/>
                        <a:pt x="143" y="861"/>
                      </a:cubicBezTo>
                      <a:cubicBezTo>
                        <a:pt x="143" y="465"/>
                        <a:pt x="466" y="142"/>
                        <a:pt x="861" y="142"/>
                      </a:cubicBezTo>
                      <a:cubicBezTo>
                        <a:pt x="1256" y="142"/>
                        <a:pt x="1579" y="465"/>
                        <a:pt x="1579" y="861"/>
                      </a:cubicBezTo>
                      <a:cubicBezTo>
                        <a:pt x="1579" y="990"/>
                        <a:pt x="1543" y="1117"/>
                        <a:pt x="1477" y="1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22" name="Freeform 6">
                  <a:extLst>
                    <a:ext uri="{FF2B5EF4-FFF2-40B4-BE49-F238E27FC236}">
                      <a16:creationId xmlns:a16="http://schemas.microsoft.com/office/drawing/2014/main" id="{78C65B73-A63F-92FE-A97E-C0CBD96ABDC4}"/>
                    </a:ext>
                  </a:extLst>
                </p:cNvPr>
                <p:cNvSpPr>
                  <a:spLocks noEditPoints="1"/>
                </p:cNvSpPr>
                <p:nvPr/>
              </p:nvSpPr>
              <p:spPr bwMode="auto">
                <a:xfrm>
                  <a:off x="-1760538" y="2060575"/>
                  <a:ext cx="1852613" cy="1849437"/>
                </a:xfrm>
                <a:custGeom>
                  <a:avLst/>
                  <a:gdLst>
                    <a:gd name="T0" fmla="*/ 430 w 860"/>
                    <a:gd name="T1" fmla="*/ 0 h 861"/>
                    <a:gd name="T2" fmla="*/ 0 w 860"/>
                    <a:gd name="T3" fmla="*/ 431 h 861"/>
                    <a:gd name="T4" fmla="*/ 430 w 860"/>
                    <a:gd name="T5" fmla="*/ 861 h 861"/>
                    <a:gd name="T6" fmla="*/ 860 w 860"/>
                    <a:gd name="T7" fmla="*/ 431 h 861"/>
                    <a:gd name="T8" fmla="*/ 430 w 860"/>
                    <a:gd name="T9" fmla="*/ 0 h 861"/>
                    <a:gd name="T10" fmla="*/ 430 w 860"/>
                    <a:gd name="T11" fmla="*/ 718 h 861"/>
                    <a:gd name="T12" fmla="*/ 142 w 860"/>
                    <a:gd name="T13" fmla="*/ 431 h 861"/>
                    <a:gd name="T14" fmla="*/ 430 w 860"/>
                    <a:gd name="T15" fmla="*/ 143 h 861"/>
                    <a:gd name="T16" fmla="*/ 717 w 860"/>
                    <a:gd name="T17" fmla="*/ 431 h 861"/>
                    <a:gd name="T18" fmla="*/ 430 w 860"/>
                    <a:gd name="T19" fmla="*/ 718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0" h="861">
                      <a:moveTo>
                        <a:pt x="430" y="0"/>
                      </a:moveTo>
                      <a:cubicBezTo>
                        <a:pt x="193" y="0"/>
                        <a:pt x="0" y="193"/>
                        <a:pt x="0" y="431"/>
                      </a:cubicBezTo>
                      <a:cubicBezTo>
                        <a:pt x="0" y="666"/>
                        <a:pt x="190" y="861"/>
                        <a:pt x="430" y="861"/>
                      </a:cubicBezTo>
                      <a:cubicBezTo>
                        <a:pt x="673" y="861"/>
                        <a:pt x="860" y="664"/>
                        <a:pt x="860" y="431"/>
                      </a:cubicBezTo>
                      <a:cubicBezTo>
                        <a:pt x="860" y="193"/>
                        <a:pt x="667" y="0"/>
                        <a:pt x="430" y="0"/>
                      </a:cubicBezTo>
                      <a:close/>
                      <a:moveTo>
                        <a:pt x="430" y="718"/>
                      </a:moveTo>
                      <a:cubicBezTo>
                        <a:pt x="271" y="718"/>
                        <a:pt x="142" y="589"/>
                        <a:pt x="142" y="431"/>
                      </a:cubicBezTo>
                      <a:cubicBezTo>
                        <a:pt x="142" y="272"/>
                        <a:pt x="272" y="143"/>
                        <a:pt x="430" y="143"/>
                      </a:cubicBezTo>
                      <a:cubicBezTo>
                        <a:pt x="588" y="143"/>
                        <a:pt x="717" y="272"/>
                        <a:pt x="717" y="431"/>
                      </a:cubicBezTo>
                      <a:cubicBezTo>
                        <a:pt x="717" y="587"/>
                        <a:pt x="592" y="718"/>
                        <a:pt x="430" y="7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grpSp>
        <p:grpSp>
          <p:nvGrpSpPr>
            <p:cNvPr id="31" name="Group 30">
              <a:extLst>
                <a:ext uri="{FF2B5EF4-FFF2-40B4-BE49-F238E27FC236}">
                  <a16:creationId xmlns:a16="http://schemas.microsoft.com/office/drawing/2014/main" id="{8EF70C3E-1193-111D-EDCB-B2116653F8CA}"/>
                </a:ext>
              </a:extLst>
            </p:cNvPr>
            <p:cNvGrpSpPr/>
            <p:nvPr/>
          </p:nvGrpSpPr>
          <p:grpSpPr>
            <a:xfrm>
              <a:off x="8039516" y="3074033"/>
              <a:ext cx="3132044" cy="400110"/>
              <a:chOff x="8216676" y="3532419"/>
              <a:chExt cx="3132044" cy="400110"/>
            </a:xfrm>
          </p:grpSpPr>
          <p:sp>
            <p:nvSpPr>
              <p:cNvPr id="14" name="Rectangle 13">
                <a:extLst>
                  <a:ext uri="{FF2B5EF4-FFF2-40B4-BE49-F238E27FC236}">
                    <a16:creationId xmlns:a16="http://schemas.microsoft.com/office/drawing/2014/main" id="{8BE3AFD1-8629-14D2-8FE1-EC3600B455D2}"/>
                  </a:ext>
                </a:extLst>
              </p:cNvPr>
              <p:cNvSpPr/>
              <p:nvPr/>
            </p:nvSpPr>
            <p:spPr>
              <a:xfrm>
                <a:off x="8664978" y="3532419"/>
                <a:ext cx="2683742" cy="400110"/>
              </a:xfrm>
              <a:prstGeom prst="rect">
                <a:avLst/>
              </a:prstGeom>
            </p:spPr>
            <p:txBody>
              <a:bodyPr wrap="square" anchor="ctr">
                <a:spAutoFit/>
              </a:bodyPr>
              <a:lstStyle/>
              <a:p>
                <a:pPr>
                  <a:defRPr/>
                </a:pPr>
                <a:r>
                  <a:rPr lang="en-US" sz="2000" kern="0" dirty="0">
                    <a:solidFill>
                      <a:schemeClr val="bg1"/>
                    </a:solidFill>
                    <a:cs typeface="Arial" panose="020B0604020202020204" pitchFamily="34" charset="0"/>
                  </a:rPr>
                  <a:t>+91 84484 54549</a:t>
                </a:r>
              </a:p>
            </p:txBody>
          </p:sp>
          <p:grpSp>
            <p:nvGrpSpPr>
              <p:cNvPr id="15" name="Group 14">
                <a:extLst>
                  <a:ext uri="{FF2B5EF4-FFF2-40B4-BE49-F238E27FC236}">
                    <a16:creationId xmlns:a16="http://schemas.microsoft.com/office/drawing/2014/main" id="{346D98C3-DE44-4690-8771-D1CBFAF17BC9}"/>
                  </a:ext>
                </a:extLst>
              </p:cNvPr>
              <p:cNvGrpSpPr/>
              <p:nvPr/>
            </p:nvGrpSpPr>
            <p:grpSpPr>
              <a:xfrm>
                <a:off x="8216676" y="3599286"/>
                <a:ext cx="267741" cy="266376"/>
                <a:chOff x="-4170363" y="1123951"/>
                <a:chExt cx="5295900" cy="5268911"/>
              </a:xfrm>
              <a:solidFill>
                <a:schemeClr val="bg1"/>
              </a:solidFill>
            </p:grpSpPr>
            <p:sp>
              <p:nvSpPr>
                <p:cNvPr id="18" name="Freeform 10">
                  <a:extLst>
                    <a:ext uri="{FF2B5EF4-FFF2-40B4-BE49-F238E27FC236}">
                      <a16:creationId xmlns:a16="http://schemas.microsoft.com/office/drawing/2014/main" id="{4267D30F-E39E-5E7B-C853-7695C0876591}"/>
                    </a:ext>
                  </a:extLst>
                </p:cNvPr>
                <p:cNvSpPr>
                  <a:spLocks noEditPoints="1"/>
                </p:cNvSpPr>
                <p:nvPr/>
              </p:nvSpPr>
              <p:spPr bwMode="auto">
                <a:xfrm>
                  <a:off x="-4170363" y="1441450"/>
                  <a:ext cx="4964113" cy="4951412"/>
                </a:xfrm>
                <a:custGeom>
                  <a:avLst/>
                  <a:gdLst>
                    <a:gd name="T0" fmla="*/ 1768 w 2306"/>
                    <a:gd name="T1" fmla="*/ 1294 h 2306"/>
                    <a:gd name="T2" fmla="*/ 1428 w 2306"/>
                    <a:gd name="T3" fmla="*/ 1537 h 2306"/>
                    <a:gd name="T4" fmla="*/ 1337 w 2306"/>
                    <a:gd name="T5" fmla="*/ 1489 h 2306"/>
                    <a:gd name="T6" fmla="*/ 772 w 2306"/>
                    <a:gd name="T7" fmla="*/ 881 h 2306"/>
                    <a:gd name="T8" fmla="*/ 936 w 2306"/>
                    <a:gd name="T9" fmla="*/ 719 h 2306"/>
                    <a:gd name="T10" fmla="*/ 795 w 2306"/>
                    <a:gd name="T11" fmla="*/ 221 h 2306"/>
                    <a:gd name="T12" fmla="*/ 649 w 2306"/>
                    <a:gd name="T13" fmla="*/ 76 h 2306"/>
                    <a:gd name="T14" fmla="*/ 301 w 2306"/>
                    <a:gd name="T15" fmla="*/ 76 h 2306"/>
                    <a:gd name="T16" fmla="*/ 124 w 2306"/>
                    <a:gd name="T17" fmla="*/ 254 h 2306"/>
                    <a:gd name="T18" fmla="*/ 78 w 2306"/>
                    <a:gd name="T19" fmla="*/ 877 h 2306"/>
                    <a:gd name="T20" fmla="*/ 1283 w 2306"/>
                    <a:gd name="T21" fmla="*/ 2171 h 2306"/>
                    <a:gd name="T22" fmla="*/ 1770 w 2306"/>
                    <a:gd name="T23" fmla="*/ 2306 h 2306"/>
                    <a:gd name="T24" fmla="*/ 2070 w 2306"/>
                    <a:gd name="T25" fmla="*/ 2175 h 2306"/>
                    <a:gd name="T26" fmla="*/ 2228 w 2306"/>
                    <a:gd name="T27" fmla="*/ 2015 h 2306"/>
                    <a:gd name="T28" fmla="*/ 2226 w 2306"/>
                    <a:gd name="T29" fmla="*/ 1659 h 2306"/>
                    <a:gd name="T30" fmla="*/ 2128 w 2306"/>
                    <a:gd name="T31" fmla="*/ 1918 h 2306"/>
                    <a:gd name="T32" fmla="*/ 2065 w 2306"/>
                    <a:gd name="T33" fmla="*/ 1982 h 2306"/>
                    <a:gd name="T34" fmla="*/ 1771 w 2306"/>
                    <a:gd name="T35" fmla="*/ 2167 h 2306"/>
                    <a:gd name="T36" fmla="*/ 1344 w 2306"/>
                    <a:gd name="T37" fmla="*/ 2046 h 2306"/>
                    <a:gd name="T38" fmla="*/ 209 w 2306"/>
                    <a:gd name="T39" fmla="*/ 829 h 2306"/>
                    <a:gd name="T40" fmla="*/ 223 w 2306"/>
                    <a:gd name="T41" fmla="*/ 352 h 2306"/>
                    <a:gd name="T42" fmla="*/ 477 w 2306"/>
                    <a:gd name="T43" fmla="*/ 139 h 2306"/>
                    <a:gd name="T44" fmla="*/ 554 w 2306"/>
                    <a:gd name="T45" fmla="*/ 177 h 2306"/>
                    <a:gd name="T46" fmla="*/ 696 w 2306"/>
                    <a:gd name="T47" fmla="*/ 319 h 2306"/>
                    <a:gd name="T48" fmla="*/ 838 w 2306"/>
                    <a:gd name="T49" fmla="*/ 621 h 2306"/>
                    <a:gd name="T50" fmla="*/ 663 w 2306"/>
                    <a:gd name="T51" fmla="*/ 791 h 2306"/>
                    <a:gd name="T52" fmla="*/ 634 w 2306"/>
                    <a:gd name="T53" fmla="*/ 911 h 2306"/>
                    <a:gd name="T54" fmla="*/ 802 w 2306"/>
                    <a:gd name="T55" fmla="*/ 1188 h 2306"/>
                    <a:gd name="T56" fmla="*/ 1262 w 2306"/>
                    <a:gd name="T57" fmla="*/ 1606 h 2306"/>
                    <a:gd name="T58" fmla="*/ 1376 w 2306"/>
                    <a:gd name="T59" fmla="*/ 1668 h 2306"/>
                    <a:gd name="T60" fmla="*/ 1434 w 2306"/>
                    <a:gd name="T61" fmla="*/ 1684 h 2306"/>
                    <a:gd name="T62" fmla="*/ 1689 w 2306"/>
                    <a:gd name="T63" fmla="*/ 1472 h 2306"/>
                    <a:gd name="T64" fmla="*/ 1841 w 2306"/>
                    <a:gd name="T65" fmla="*/ 1471 h 2306"/>
                    <a:gd name="T66" fmla="*/ 2127 w 2306"/>
                    <a:gd name="T67" fmla="*/ 1757 h 2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06" h="2306">
                      <a:moveTo>
                        <a:pt x="1943" y="1374"/>
                      </a:moveTo>
                      <a:cubicBezTo>
                        <a:pt x="1893" y="1322"/>
                        <a:pt x="1832" y="1294"/>
                        <a:pt x="1768" y="1294"/>
                      </a:cubicBezTo>
                      <a:cubicBezTo>
                        <a:pt x="1705" y="1294"/>
                        <a:pt x="1644" y="1322"/>
                        <a:pt x="1591" y="1374"/>
                      </a:cubicBezTo>
                      <a:cubicBezTo>
                        <a:pt x="1428" y="1537"/>
                        <a:pt x="1428" y="1537"/>
                        <a:pt x="1428" y="1537"/>
                      </a:cubicBezTo>
                      <a:cubicBezTo>
                        <a:pt x="1415" y="1529"/>
                        <a:pt x="1401" y="1523"/>
                        <a:pt x="1388" y="1516"/>
                      </a:cubicBezTo>
                      <a:cubicBezTo>
                        <a:pt x="1370" y="1507"/>
                        <a:pt x="1352" y="1498"/>
                        <a:pt x="1337" y="1489"/>
                      </a:cubicBezTo>
                      <a:cubicBezTo>
                        <a:pt x="1184" y="1391"/>
                        <a:pt x="1045" y="1265"/>
                        <a:pt x="912" y="1101"/>
                      </a:cubicBezTo>
                      <a:cubicBezTo>
                        <a:pt x="847" y="1019"/>
                        <a:pt x="804" y="951"/>
                        <a:pt x="772" y="881"/>
                      </a:cubicBezTo>
                      <a:cubicBezTo>
                        <a:pt x="815" y="842"/>
                        <a:pt x="854" y="802"/>
                        <a:pt x="892" y="763"/>
                      </a:cubicBezTo>
                      <a:cubicBezTo>
                        <a:pt x="907" y="749"/>
                        <a:pt x="921" y="734"/>
                        <a:pt x="936" y="719"/>
                      </a:cubicBezTo>
                      <a:cubicBezTo>
                        <a:pt x="1044" y="611"/>
                        <a:pt x="1044" y="470"/>
                        <a:pt x="936" y="362"/>
                      </a:cubicBezTo>
                      <a:cubicBezTo>
                        <a:pt x="795" y="221"/>
                        <a:pt x="795" y="221"/>
                        <a:pt x="795" y="221"/>
                      </a:cubicBezTo>
                      <a:cubicBezTo>
                        <a:pt x="779" y="205"/>
                        <a:pt x="762" y="188"/>
                        <a:pt x="747" y="172"/>
                      </a:cubicBezTo>
                      <a:cubicBezTo>
                        <a:pt x="716" y="140"/>
                        <a:pt x="683" y="107"/>
                        <a:pt x="649" y="76"/>
                      </a:cubicBezTo>
                      <a:cubicBezTo>
                        <a:pt x="599" y="26"/>
                        <a:pt x="539" y="0"/>
                        <a:pt x="476" y="0"/>
                      </a:cubicBezTo>
                      <a:cubicBezTo>
                        <a:pt x="413" y="0"/>
                        <a:pt x="352" y="26"/>
                        <a:pt x="301" y="76"/>
                      </a:cubicBezTo>
                      <a:cubicBezTo>
                        <a:pt x="300" y="76"/>
                        <a:pt x="300" y="76"/>
                        <a:pt x="300" y="77"/>
                      </a:cubicBezTo>
                      <a:cubicBezTo>
                        <a:pt x="124" y="254"/>
                        <a:pt x="124" y="254"/>
                        <a:pt x="124" y="254"/>
                      </a:cubicBezTo>
                      <a:cubicBezTo>
                        <a:pt x="58" y="320"/>
                        <a:pt x="20" y="401"/>
                        <a:pt x="12" y="494"/>
                      </a:cubicBezTo>
                      <a:cubicBezTo>
                        <a:pt x="0" y="645"/>
                        <a:pt x="44" y="785"/>
                        <a:pt x="78" y="877"/>
                      </a:cubicBezTo>
                      <a:cubicBezTo>
                        <a:pt x="162" y="1103"/>
                        <a:pt x="287" y="1312"/>
                        <a:pt x="473" y="1537"/>
                      </a:cubicBezTo>
                      <a:cubicBezTo>
                        <a:pt x="700" y="1807"/>
                        <a:pt x="972" y="2020"/>
                        <a:pt x="1283" y="2171"/>
                      </a:cubicBezTo>
                      <a:cubicBezTo>
                        <a:pt x="1402" y="2227"/>
                        <a:pt x="1560" y="2294"/>
                        <a:pt x="1738" y="2305"/>
                      </a:cubicBezTo>
                      <a:cubicBezTo>
                        <a:pt x="1748" y="2305"/>
                        <a:pt x="1760" y="2306"/>
                        <a:pt x="1770" y="2306"/>
                      </a:cubicBezTo>
                      <a:cubicBezTo>
                        <a:pt x="1889" y="2306"/>
                        <a:pt x="1990" y="2263"/>
                        <a:pt x="2068" y="2178"/>
                      </a:cubicBezTo>
                      <a:cubicBezTo>
                        <a:pt x="2069" y="2177"/>
                        <a:pt x="2070" y="2176"/>
                        <a:pt x="2070" y="2175"/>
                      </a:cubicBezTo>
                      <a:cubicBezTo>
                        <a:pt x="2097" y="2143"/>
                        <a:pt x="2128" y="2113"/>
                        <a:pt x="2161" y="2082"/>
                      </a:cubicBezTo>
                      <a:cubicBezTo>
                        <a:pt x="2183" y="2061"/>
                        <a:pt x="2206" y="2038"/>
                        <a:pt x="2228" y="2015"/>
                      </a:cubicBezTo>
                      <a:cubicBezTo>
                        <a:pt x="2279" y="1962"/>
                        <a:pt x="2306" y="1900"/>
                        <a:pt x="2306" y="1836"/>
                      </a:cubicBezTo>
                      <a:cubicBezTo>
                        <a:pt x="2306" y="1772"/>
                        <a:pt x="2279" y="1711"/>
                        <a:pt x="2226" y="1659"/>
                      </a:cubicBezTo>
                      <a:lnTo>
                        <a:pt x="1943" y="1374"/>
                      </a:lnTo>
                      <a:close/>
                      <a:moveTo>
                        <a:pt x="2128" y="1918"/>
                      </a:moveTo>
                      <a:cubicBezTo>
                        <a:pt x="2127" y="1918"/>
                        <a:pt x="2127" y="1919"/>
                        <a:pt x="2128" y="1918"/>
                      </a:cubicBezTo>
                      <a:cubicBezTo>
                        <a:pt x="2108" y="1940"/>
                        <a:pt x="2087" y="1960"/>
                        <a:pt x="2065" y="1982"/>
                      </a:cubicBezTo>
                      <a:cubicBezTo>
                        <a:pt x="2031" y="2014"/>
                        <a:pt x="1997" y="2047"/>
                        <a:pt x="1965" y="2085"/>
                      </a:cubicBezTo>
                      <a:cubicBezTo>
                        <a:pt x="1913" y="2141"/>
                        <a:pt x="1851" y="2167"/>
                        <a:pt x="1771" y="2167"/>
                      </a:cubicBezTo>
                      <a:cubicBezTo>
                        <a:pt x="1763" y="2167"/>
                        <a:pt x="1755" y="2167"/>
                        <a:pt x="1747" y="2166"/>
                      </a:cubicBezTo>
                      <a:cubicBezTo>
                        <a:pt x="1593" y="2157"/>
                        <a:pt x="1451" y="2097"/>
                        <a:pt x="1344" y="2046"/>
                      </a:cubicBezTo>
                      <a:cubicBezTo>
                        <a:pt x="1051" y="1904"/>
                        <a:pt x="795" y="1703"/>
                        <a:pt x="581" y="1448"/>
                      </a:cubicBezTo>
                      <a:cubicBezTo>
                        <a:pt x="405" y="1236"/>
                        <a:pt x="287" y="1040"/>
                        <a:pt x="209" y="829"/>
                      </a:cubicBezTo>
                      <a:cubicBezTo>
                        <a:pt x="161" y="700"/>
                        <a:pt x="144" y="600"/>
                        <a:pt x="151" y="505"/>
                      </a:cubicBezTo>
                      <a:cubicBezTo>
                        <a:pt x="157" y="445"/>
                        <a:pt x="180" y="395"/>
                        <a:pt x="223" y="352"/>
                      </a:cubicBezTo>
                      <a:cubicBezTo>
                        <a:pt x="399" y="176"/>
                        <a:pt x="399" y="176"/>
                        <a:pt x="399" y="176"/>
                      </a:cubicBezTo>
                      <a:cubicBezTo>
                        <a:pt x="424" y="152"/>
                        <a:pt x="451" y="139"/>
                        <a:pt x="477" y="139"/>
                      </a:cubicBezTo>
                      <a:cubicBezTo>
                        <a:pt x="510" y="139"/>
                        <a:pt x="536" y="159"/>
                        <a:pt x="553" y="175"/>
                      </a:cubicBezTo>
                      <a:cubicBezTo>
                        <a:pt x="553" y="176"/>
                        <a:pt x="554" y="176"/>
                        <a:pt x="554" y="177"/>
                      </a:cubicBezTo>
                      <a:cubicBezTo>
                        <a:pt x="586" y="206"/>
                        <a:pt x="616" y="237"/>
                        <a:pt x="647" y="269"/>
                      </a:cubicBezTo>
                      <a:cubicBezTo>
                        <a:pt x="663" y="286"/>
                        <a:pt x="680" y="302"/>
                        <a:pt x="696" y="319"/>
                      </a:cubicBezTo>
                      <a:cubicBezTo>
                        <a:pt x="838" y="460"/>
                        <a:pt x="838" y="460"/>
                        <a:pt x="838" y="460"/>
                      </a:cubicBezTo>
                      <a:cubicBezTo>
                        <a:pt x="892" y="515"/>
                        <a:pt x="892" y="566"/>
                        <a:pt x="838" y="621"/>
                      </a:cubicBezTo>
                      <a:cubicBezTo>
                        <a:pt x="823" y="636"/>
                        <a:pt x="808" y="651"/>
                        <a:pt x="793" y="665"/>
                      </a:cubicBezTo>
                      <a:cubicBezTo>
                        <a:pt x="750" y="709"/>
                        <a:pt x="708" y="751"/>
                        <a:pt x="663" y="791"/>
                      </a:cubicBezTo>
                      <a:cubicBezTo>
                        <a:pt x="662" y="792"/>
                        <a:pt x="661" y="793"/>
                        <a:pt x="661" y="794"/>
                      </a:cubicBezTo>
                      <a:cubicBezTo>
                        <a:pt x="616" y="838"/>
                        <a:pt x="625" y="882"/>
                        <a:pt x="634" y="911"/>
                      </a:cubicBezTo>
                      <a:cubicBezTo>
                        <a:pt x="634" y="913"/>
                        <a:pt x="635" y="914"/>
                        <a:pt x="636" y="916"/>
                      </a:cubicBezTo>
                      <a:cubicBezTo>
                        <a:pt x="672" y="1005"/>
                        <a:pt x="724" y="1088"/>
                        <a:pt x="802" y="1188"/>
                      </a:cubicBezTo>
                      <a:cubicBezTo>
                        <a:pt x="803" y="1188"/>
                        <a:pt x="803" y="1188"/>
                        <a:pt x="803" y="1188"/>
                      </a:cubicBezTo>
                      <a:cubicBezTo>
                        <a:pt x="946" y="1364"/>
                        <a:pt x="1096" y="1501"/>
                        <a:pt x="1262" y="1606"/>
                      </a:cubicBezTo>
                      <a:cubicBezTo>
                        <a:pt x="1283" y="1619"/>
                        <a:pt x="1305" y="1630"/>
                        <a:pt x="1325" y="1641"/>
                      </a:cubicBezTo>
                      <a:cubicBezTo>
                        <a:pt x="1344" y="1650"/>
                        <a:pt x="1361" y="1659"/>
                        <a:pt x="1376" y="1668"/>
                      </a:cubicBezTo>
                      <a:cubicBezTo>
                        <a:pt x="1378" y="1669"/>
                        <a:pt x="1381" y="1670"/>
                        <a:pt x="1383" y="1672"/>
                      </a:cubicBezTo>
                      <a:cubicBezTo>
                        <a:pt x="1400" y="1680"/>
                        <a:pt x="1417" y="1684"/>
                        <a:pt x="1434" y="1684"/>
                      </a:cubicBezTo>
                      <a:cubicBezTo>
                        <a:pt x="1477" y="1684"/>
                        <a:pt x="1504" y="1658"/>
                        <a:pt x="1512" y="1649"/>
                      </a:cubicBezTo>
                      <a:cubicBezTo>
                        <a:pt x="1689" y="1472"/>
                        <a:pt x="1689" y="1472"/>
                        <a:pt x="1689" y="1472"/>
                      </a:cubicBezTo>
                      <a:cubicBezTo>
                        <a:pt x="1707" y="1455"/>
                        <a:pt x="1734" y="1433"/>
                        <a:pt x="1767" y="1433"/>
                      </a:cubicBezTo>
                      <a:cubicBezTo>
                        <a:pt x="1799" y="1433"/>
                        <a:pt x="1825" y="1453"/>
                        <a:pt x="1841" y="1471"/>
                      </a:cubicBezTo>
                      <a:cubicBezTo>
                        <a:pt x="1842" y="1472"/>
                        <a:pt x="1842" y="1472"/>
                        <a:pt x="1842" y="1472"/>
                      </a:cubicBezTo>
                      <a:cubicBezTo>
                        <a:pt x="2127" y="1757"/>
                        <a:pt x="2127" y="1757"/>
                        <a:pt x="2127" y="1757"/>
                      </a:cubicBezTo>
                      <a:cubicBezTo>
                        <a:pt x="2180" y="1809"/>
                        <a:pt x="2180" y="1864"/>
                        <a:pt x="2128" y="19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19" name="Freeform 11">
                  <a:extLst>
                    <a:ext uri="{FF2B5EF4-FFF2-40B4-BE49-F238E27FC236}">
                      <a16:creationId xmlns:a16="http://schemas.microsoft.com/office/drawing/2014/main" id="{C1C264D8-7A2E-DCCF-02A1-EA38209C6064}"/>
                    </a:ext>
                  </a:extLst>
                </p:cNvPr>
                <p:cNvSpPr>
                  <a:spLocks/>
                </p:cNvSpPr>
                <p:nvPr/>
              </p:nvSpPr>
              <p:spPr bwMode="auto">
                <a:xfrm>
                  <a:off x="-1441450" y="2079625"/>
                  <a:ext cx="1612900" cy="1595437"/>
                </a:xfrm>
                <a:custGeom>
                  <a:avLst/>
                  <a:gdLst>
                    <a:gd name="T0" fmla="*/ 63 w 749"/>
                    <a:gd name="T1" fmla="*/ 143 h 743"/>
                    <a:gd name="T2" fmla="*/ 419 w 749"/>
                    <a:gd name="T3" fmla="*/ 328 h 743"/>
                    <a:gd name="T4" fmla="*/ 604 w 749"/>
                    <a:gd name="T5" fmla="*/ 685 h 743"/>
                    <a:gd name="T6" fmla="*/ 673 w 749"/>
                    <a:gd name="T7" fmla="*/ 743 h 743"/>
                    <a:gd name="T8" fmla="*/ 685 w 749"/>
                    <a:gd name="T9" fmla="*/ 742 h 743"/>
                    <a:gd name="T10" fmla="*/ 742 w 749"/>
                    <a:gd name="T11" fmla="*/ 661 h 743"/>
                    <a:gd name="T12" fmla="*/ 519 w 749"/>
                    <a:gd name="T13" fmla="*/ 230 h 743"/>
                    <a:gd name="T14" fmla="*/ 87 w 749"/>
                    <a:gd name="T15" fmla="*/ 6 h 743"/>
                    <a:gd name="T16" fmla="*/ 7 w 749"/>
                    <a:gd name="T17" fmla="*/ 63 h 743"/>
                    <a:gd name="T18" fmla="*/ 63 w 749"/>
                    <a:gd name="T19" fmla="*/ 14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9" h="743">
                      <a:moveTo>
                        <a:pt x="63" y="143"/>
                      </a:moveTo>
                      <a:cubicBezTo>
                        <a:pt x="198" y="166"/>
                        <a:pt x="321" y="230"/>
                        <a:pt x="419" y="328"/>
                      </a:cubicBezTo>
                      <a:cubicBezTo>
                        <a:pt x="518" y="426"/>
                        <a:pt x="581" y="549"/>
                        <a:pt x="604" y="685"/>
                      </a:cubicBezTo>
                      <a:cubicBezTo>
                        <a:pt x="610" y="719"/>
                        <a:pt x="640" y="743"/>
                        <a:pt x="673" y="743"/>
                      </a:cubicBezTo>
                      <a:cubicBezTo>
                        <a:pt x="677" y="743"/>
                        <a:pt x="681" y="742"/>
                        <a:pt x="685" y="742"/>
                      </a:cubicBezTo>
                      <a:cubicBezTo>
                        <a:pt x="723" y="735"/>
                        <a:pt x="749" y="699"/>
                        <a:pt x="742" y="661"/>
                      </a:cubicBezTo>
                      <a:cubicBezTo>
                        <a:pt x="714" y="497"/>
                        <a:pt x="637" y="348"/>
                        <a:pt x="519" y="230"/>
                      </a:cubicBezTo>
                      <a:cubicBezTo>
                        <a:pt x="400" y="111"/>
                        <a:pt x="251" y="34"/>
                        <a:pt x="87" y="6"/>
                      </a:cubicBezTo>
                      <a:cubicBezTo>
                        <a:pt x="49" y="0"/>
                        <a:pt x="13" y="25"/>
                        <a:pt x="7" y="63"/>
                      </a:cubicBezTo>
                      <a:cubicBezTo>
                        <a:pt x="0" y="100"/>
                        <a:pt x="25" y="137"/>
                        <a:pt x="63"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20" name="Freeform 12">
                  <a:extLst>
                    <a:ext uri="{FF2B5EF4-FFF2-40B4-BE49-F238E27FC236}">
                      <a16:creationId xmlns:a16="http://schemas.microsoft.com/office/drawing/2014/main" id="{49F0590E-207A-15DE-7F7E-9782A4A969FB}"/>
                    </a:ext>
                  </a:extLst>
                </p:cNvPr>
                <p:cNvSpPr>
                  <a:spLocks/>
                </p:cNvSpPr>
                <p:nvPr/>
              </p:nvSpPr>
              <p:spPr bwMode="auto">
                <a:xfrm>
                  <a:off x="-1398588" y="1123951"/>
                  <a:ext cx="2524125" cy="2503487"/>
                </a:xfrm>
                <a:custGeom>
                  <a:avLst/>
                  <a:gdLst>
                    <a:gd name="T0" fmla="*/ 1165 w 1172"/>
                    <a:gd name="T1" fmla="*/ 1086 h 1166"/>
                    <a:gd name="T2" fmla="*/ 797 w 1172"/>
                    <a:gd name="T3" fmla="*/ 375 h 1166"/>
                    <a:gd name="T4" fmla="*/ 86 w 1172"/>
                    <a:gd name="T5" fmla="*/ 7 h 1166"/>
                    <a:gd name="T6" fmla="*/ 6 w 1172"/>
                    <a:gd name="T7" fmla="*/ 64 h 1166"/>
                    <a:gd name="T8" fmla="*/ 64 w 1172"/>
                    <a:gd name="T9" fmla="*/ 144 h 1166"/>
                    <a:gd name="T10" fmla="*/ 699 w 1172"/>
                    <a:gd name="T11" fmla="*/ 474 h 1166"/>
                    <a:gd name="T12" fmla="*/ 1028 w 1172"/>
                    <a:gd name="T13" fmla="*/ 1109 h 1166"/>
                    <a:gd name="T14" fmla="*/ 1096 w 1172"/>
                    <a:gd name="T15" fmla="*/ 1166 h 1166"/>
                    <a:gd name="T16" fmla="*/ 1108 w 1172"/>
                    <a:gd name="T17" fmla="*/ 1165 h 1166"/>
                    <a:gd name="T18" fmla="*/ 1165 w 1172"/>
                    <a:gd name="T19" fmla="*/ 1086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2" h="1166">
                      <a:moveTo>
                        <a:pt x="1165" y="1086"/>
                      </a:moveTo>
                      <a:cubicBezTo>
                        <a:pt x="1119" y="816"/>
                        <a:pt x="992" y="571"/>
                        <a:pt x="797" y="375"/>
                      </a:cubicBezTo>
                      <a:cubicBezTo>
                        <a:pt x="601" y="180"/>
                        <a:pt x="356" y="53"/>
                        <a:pt x="86" y="7"/>
                      </a:cubicBezTo>
                      <a:cubicBezTo>
                        <a:pt x="49" y="0"/>
                        <a:pt x="13" y="26"/>
                        <a:pt x="6" y="64"/>
                      </a:cubicBezTo>
                      <a:cubicBezTo>
                        <a:pt x="0" y="102"/>
                        <a:pt x="25" y="138"/>
                        <a:pt x="64" y="144"/>
                      </a:cubicBezTo>
                      <a:cubicBezTo>
                        <a:pt x="304" y="185"/>
                        <a:pt x="524" y="299"/>
                        <a:pt x="699" y="474"/>
                      </a:cubicBezTo>
                      <a:cubicBezTo>
                        <a:pt x="873" y="648"/>
                        <a:pt x="987" y="868"/>
                        <a:pt x="1028" y="1109"/>
                      </a:cubicBezTo>
                      <a:cubicBezTo>
                        <a:pt x="1033" y="1143"/>
                        <a:pt x="1063" y="1166"/>
                        <a:pt x="1096" y="1166"/>
                      </a:cubicBezTo>
                      <a:cubicBezTo>
                        <a:pt x="1101" y="1166"/>
                        <a:pt x="1104" y="1166"/>
                        <a:pt x="1108" y="1165"/>
                      </a:cubicBezTo>
                      <a:cubicBezTo>
                        <a:pt x="1146" y="1160"/>
                        <a:pt x="1172" y="1124"/>
                        <a:pt x="1165" y="10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grpSp>
        <p:grpSp>
          <p:nvGrpSpPr>
            <p:cNvPr id="32" name="Group 31">
              <a:extLst>
                <a:ext uri="{FF2B5EF4-FFF2-40B4-BE49-F238E27FC236}">
                  <a16:creationId xmlns:a16="http://schemas.microsoft.com/office/drawing/2014/main" id="{E360731E-B2C0-EBFB-4A25-864FAA4DD28E}"/>
                </a:ext>
              </a:extLst>
            </p:cNvPr>
            <p:cNvGrpSpPr/>
            <p:nvPr/>
          </p:nvGrpSpPr>
          <p:grpSpPr>
            <a:xfrm>
              <a:off x="8039516" y="4010137"/>
              <a:ext cx="3142204" cy="338554"/>
              <a:chOff x="8216676" y="4365737"/>
              <a:chExt cx="3142204" cy="338554"/>
            </a:xfrm>
          </p:grpSpPr>
          <p:sp>
            <p:nvSpPr>
              <p:cNvPr id="16" name="Rectangle 15">
                <a:extLst>
                  <a:ext uri="{FF2B5EF4-FFF2-40B4-BE49-F238E27FC236}">
                    <a16:creationId xmlns:a16="http://schemas.microsoft.com/office/drawing/2014/main" id="{EC0E9B82-2792-FF35-34B5-46CEEF223D15}"/>
                  </a:ext>
                </a:extLst>
              </p:cNvPr>
              <p:cNvSpPr/>
              <p:nvPr/>
            </p:nvSpPr>
            <p:spPr>
              <a:xfrm>
                <a:off x="8664978" y="4365737"/>
                <a:ext cx="2693902" cy="338554"/>
              </a:xfrm>
              <a:prstGeom prst="rect">
                <a:avLst/>
              </a:prstGeom>
            </p:spPr>
            <p:txBody>
              <a:bodyPr wrap="square" anchor="ctr">
                <a:spAutoFit/>
              </a:bodyPr>
              <a:lstStyle/>
              <a:p>
                <a:pPr>
                  <a:defRPr/>
                </a:pPr>
                <a:r>
                  <a:rPr lang="en-US" sz="1600" kern="0" dirty="0">
                    <a:solidFill>
                      <a:schemeClr val="bg1"/>
                    </a:solidFill>
                    <a:cs typeface="Arial" panose="020B0604020202020204" pitchFamily="34" charset="0"/>
                  </a:rPr>
                  <a:t>www.anubhavtrainings.com</a:t>
                </a:r>
              </a:p>
            </p:txBody>
          </p:sp>
          <p:sp>
            <p:nvSpPr>
              <p:cNvPr id="17" name="Freeform 16">
                <a:extLst>
                  <a:ext uri="{FF2B5EF4-FFF2-40B4-BE49-F238E27FC236}">
                    <a16:creationId xmlns:a16="http://schemas.microsoft.com/office/drawing/2014/main" id="{4F0CB8A1-849A-49DE-8DB1-4120952B1022}"/>
                  </a:ext>
                </a:extLst>
              </p:cNvPr>
              <p:cNvSpPr>
                <a:spLocks noEditPoints="1"/>
              </p:cNvSpPr>
              <p:nvPr/>
            </p:nvSpPr>
            <p:spPr bwMode="auto">
              <a:xfrm>
                <a:off x="8216676" y="4391195"/>
                <a:ext cx="288365" cy="287639"/>
              </a:xfrm>
              <a:custGeom>
                <a:avLst/>
                <a:gdLst>
                  <a:gd name="T0" fmla="*/ 1171 w 2342"/>
                  <a:gd name="T1" fmla="*/ 0 h 2342"/>
                  <a:gd name="T2" fmla="*/ 0 w 2342"/>
                  <a:gd name="T3" fmla="*/ 1171 h 2342"/>
                  <a:gd name="T4" fmla="*/ 1171 w 2342"/>
                  <a:gd name="T5" fmla="*/ 2342 h 2342"/>
                  <a:gd name="T6" fmla="*/ 2342 w 2342"/>
                  <a:gd name="T7" fmla="*/ 1171 h 2342"/>
                  <a:gd name="T8" fmla="*/ 2236 w 2342"/>
                  <a:gd name="T9" fmla="*/ 1118 h 2342"/>
                  <a:gd name="T10" fmla="*/ 1708 w 2342"/>
                  <a:gd name="T11" fmla="*/ 609 h 2342"/>
                  <a:gd name="T12" fmla="*/ 2236 w 2342"/>
                  <a:gd name="T13" fmla="*/ 1118 h 2342"/>
                  <a:gd name="T14" fmla="*/ 1677 w 2342"/>
                  <a:gd name="T15" fmla="*/ 1224 h 2342"/>
                  <a:gd name="T16" fmla="*/ 1224 w 2342"/>
                  <a:gd name="T17" fmla="*/ 1608 h 2342"/>
                  <a:gd name="T18" fmla="*/ 1874 w 2342"/>
                  <a:gd name="T19" fmla="*/ 370 h 2342"/>
                  <a:gd name="T20" fmla="*/ 1613 w 2342"/>
                  <a:gd name="T21" fmla="*/ 364 h 2342"/>
                  <a:gd name="T22" fmla="*/ 1874 w 2342"/>
                  <a:gd name="T23" fmla="*/ 370 h 2342"/>
                  <a:gd name="T24" fmla="*/ 1520 w 2342"/>
                  <a:gd name="T25" fmla="*/ 411 h 2342"/>
                  <a:gd name="T26" fmla="*/ 1224 w 2342"/>
                  <a:gd name="T27" fmla="*/ 633 h 2342"/>
                  <a:gd name="T28" fmla="*/ 1611 w 2342"/>
                  <a:gd name="T29" fmla="*/ 654 h 2342"/>
                  <a:gd name="T30" fmla="*/ 1224 w 2342"/>
                  <a:gd name="T31" fmla="*/ 1119 h 2342"/>
                  <a:gd name="T32" fmla="*/ 1611 w 2342"/>
                  <a:gd name="T33" fmla="*/ 654 h 2342"/>
                  <a:gd name="T34" fmla="*/ 665 w 2342"/>
                  <a:gd name="T35" fmla="*/ 1118 h 2342"/>
                  <a:gd name="T36" fmla="*/ 1118 w 2342"/>
                  <a:gd name="T37" fmla="*/ 737 h 2342"/>
                  <a:gd name="T38" fmla="*/ 1119 w 2342"/>
                  <a:gd name="T39" fmla="*/ 121 h 2342"/>
                  <a:gd name="T40" fmla="*/ 763 w 2342"/>
                  <a:gd name="T41" fmla="*/ 553 h 2342"/>
                  <a:gd name="T42" fmla="*/ 1119 w 2342"/>
                  <a:gd name="T43" fmla="*/ 121 h 2342"/>
                  <a:gd name="T44" fmla="*/ 729 w 2342"/>
                  <a:gd name="T45" fmla="*/ 364 h 2342"/>
                  <a:gd name="T46" fmla="*/ 469 w 2342"/>
                  <a:gd name="T47" fmla="*/ 370 h 2342"/>
                  <a:gd name="T48" fmla="*/ 393 w 2342"/>
                  <a:gd name="T49" fmla="*/ 443 h 2342"/>
                  <a:gd name="T50" fmla="*/ 560 w 2342"/>
                  <a:gd name="T51" fmla="*/ 1118 h 2342"/>
                  <a:gd name="T52" fmla="*/ 393 w 2342"/>
                  <a:gd name="T53" fmla="*/ 443 h 2342"/>
                  <a:gd name="T54" fmla="*/ 560 w 2342"/>
                  <a:gd name="T55" fmla="*/ 1224 h 2342"/>
                  <a:gd name="T56" fmla="*/ 395 w 2342"/>
                  <a:gd name="T57" fmla="*/ 1901 h 2342"/>
                  <a:gd name="T58" fmla="*/ 471 w 2342"/>
                  <a:gd name="T59" fmla="*/ 1974 h 2342"/>
                  <a:gd name="T60" fmla="*/ 729 w 2342"/>
                  <a:gd name="T61" fmla="*/ 1978 h 2342"/>
                  <a:gd name="T62" fmla="*/ 471 w 2342"/>
                  <a:gd name="T63" fmla="*/ 1974 h 2342"/>
                  <a:gd name="T64" fmla="*/ 823 w 2342"/>
                  <a:gd name="T65" fmla="*/ 1931 h 2342"/>
                  <a:gd name="T66" fmla="*/ 1119 w 2342"/>
                  <a:gd name="T67" fmla="*/ 1713 h 2342"/>
                  <a:gd name="T68" fmla="*/ 732 w 2342"/>
                  <a:gd name="T69" fmla="*/ 1692 h 2342"/>
                  <a:gd name="T70" fmla="*/ 1119 w 2342"/>
                  <a:gd name="T71" fmla="*/ 1224 h 2342"/>
                  <a:gd name="T72" fmla="*/ 732 w 2342"/>
                  <a:gd name="T73" fmla="*/ 1692 h 2342"/>
                  <a:gd name="T74" fmla="*/ 1224 w 2342"/>
                  <a:gd name="T75" fmla="*/ 1713 h 2342"/>
                  <a:gd name="T76" fmla="*/ 1520 w 2342"/>
                  <a:gd name="T77" fmla="*/ 1931 h 2342"/>
                  <a:gd name="T78" fmla="*/ 1460 w 2342"/>
                  <a:gd name="T79" fmla="*/ 2198 h 2342"/>
                  <a:gd name="T80" fmla="*/ 1674 w 2342"/>
                  <a:gd name="T81" fmla="*/ 1837 h 2342"/>
                  <a:gd name="T82" fmla="*/ 1460 w 2342"/>
                  <a:gd name="T83" fmla="*/ 2198 h 2342"/>
                  <a:gd name="T84" fmla="*/ 1708 w 2342"/>
                  <a:gd name="T85" fmla="*/ 1736 h 2342"/>
                  <a:gd name="T86" fmla="*/ 2237 w 2342"/>
                  <a:gd name="T87" fmla="*/ 1224 h 2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42" h="2342">
                    <a:moveTo>
                      <a:pt x="1999" y="343"/>
                    </a:moveTo>
                    <a:cubicBezTo>
                      <a:pt x="1778" y="122"/>
                      <a:pt x="1484" y="0"/>
                      <a:pt x="1171" y="0"/>
                    </a:cubicBezTo>
                    <a:cubicBezTo>
                      <a:pt x="858" y="0"/>
                      <a:pt x="564" y="122"/>
                      <a:pt x="343" y="343"/>
                    </a:cubicBezTo>
                    <a:cubicBezTo>
                      <a:pt x="122" y="564"/>
                      <a:pt x="0" y="858"/>
                      <a:pt x="0" y="1171"/>
                    </a:cubicBezTo>
                    <a:cubicBezTo>
                      <a:pt x="0" y="1484"/>
                      <a:pt x="122" y="1778"/>
                      <a:pt x="343" y="1999"/>
                    </a:cubicBezTo>
                    <a:cubicBezTo>
                      <a:pt x="564" y="2220"/>
                      <a:pt x="858" y="2342"/>
                      <a:pt x="1171" y="2342"/>
                    </a:cubicBezTo>
                    <a:cubicBezTo>
                      <a:pt x="1484" y="2342"/>
                      <a:pt x="1778" y="2220"/>
                      <a:pt x="1999" y="1999"/>
                    </a:cubicBezTo>
                    <a:cubicBezTo>
                      <a:pt x="2220" y="1778"/>
                      <a:pt x="2342" y="1484"/>
                      <a:pt x="2342" y="1171"/>
                    </a:cubicBezTo>
                    <a:cubicBezTo>
                      <a:pt x="2342" y="858"/>
                      <a:pt x="2220" y="564"/>
                      <a:pt x="1999" y="343"/>
                    </a:cubicBezTo>
                    <a:close/>
                    <a:moveTo>
                      <a:pt x="2236" y="1118"/>
                    </a:moveTo>
                    <a:cubicBezTo>
                      <a:pt x="1782" y="1118"/>
                      <a:pt x="1782" y="1118"/>
                      <a:pt x="1782" y="1118"/>
                    </a:cubicBezTo>
                    <a:cubicBezTo>
                      <a:pt x="1778" y="938"/>
                      <a:pt x="1752" y="764"/>
                      <a:pt x="1708" y="609"/>
                    </a:cubicBezTo>
                    <a:cubicBezTo>
                      <a:pt x="1794" y="565"/>
                      <a:pt x="1875" y="509"/>
                      <a:pt x="1949" y="443"/>
                    </a:cubicBezTo>
                    <a:cubicBezTo>
                      <a:pt x="2117" y="622"/>
                      <a:pt x="2223" y="858"/>
                      <a:pt x="2236" y="1118"/>
                    </a:cubicBezTo>
                    <a:close/>
                    <a:moveTo>
                      <a:pt x="1224" y="1224"/>
                    </a:moveTo>
                    <a:cubicBezTo>
                      <a:pt x="1677" y="1224"/>
                      <a:pt x="1677" y="1224"/>
                      <a:pt x="1677" y="1224"/>
                    </a:cubicBezTo>
                    <a:cubicBezTo>
                      <a:pt x="1674" y="1390"/>
                      <a:pt x="1651" y="1549"/>
                      <a:pt x="1611" y="1692"/>
                    </a:cubicBezTo>
                    <a:cubicBezTo>
                      <a:pt x="1488" y="1642"/>
                      <a:pt x="1358" y="1614"/>
                      <a:pt x="1224" y="1608"/>
                    </a:cubicBezTo>
                    <a:lnTo>
                      <a:pt x="1224" y="1224"/>
                    </a:lnTo>
                    <a:close/>
                    <a:moveTo>
                      <a:pt x="1874" y="370"/>
                    </a:moveTo>
                    <a:cubicBezTo>
                      <a:pt x="1813" y="424"/>
                      <a:pt x="1746" y="470"/>
                      <a:pt x="1675" y="508"/>
                    </a:cubicBezTo>
                    <a:cubicBezTo>
                      <a:pt x="1657" y="457"/>
                      <a:pt x="1636" y="409"/>
                      <a:pt x="1613" y="364"/>
                    </a:cubicBezTo>
                    <a:cubicBezTo>
                      <a:pt x="1568" y="275"/>
                      <a:pt x="1516" y="201"/>
                      <a:pt x="1459" y="144"/>
                    </a:cubicBezTo>
                    <a:cubicBezTo>
                      <a:pt x="1615" y="188"/>
                      <a:pt x="1756" y="266"/>
                      <a:pt x="1874" y="370"/>
                    </a:cubicBezTo>
                    <a:close/>
                    <a:moveTo>
                      <a:pt x="1224" y="121"/>
                    </a:moveTo>
                    <a:cubicBezTo>
                      <a:pt x="1333" y="145"/>
                      <a:pt x="1436" y="246"/>
                      <a:pt x="1520" y="411"/>
                    </a:cubicBezTo>
                    <a:cubicBezTo>
                      <a:pt x="1542" y="455"/>
                      <a:pt x="1562" y="503"/>
                      <a:pt x="1580" y="553"/>
                    </a:cubicBezTo>
                    <a:cubicBezTo>
                      <a:pt x="1467" y="599"/>
                      <a:pt x="1347" y="626"/>
                      <a:pt x="1224" y="633"/>
                    </a:cubicBezTo>
                    <a:lnTo>
                      <a:pt x="1224" y="121"/>
                    </a:lnTo>
                    <a:close/>
                    <a:moveTo>
                      <a:pt x="1611" y="654"/>
                    </a:moveTo>
                    <a:cubicBezTo>
                      <a:pt x="1651" y="795"/>
                      <a:pt x="1673" y="953"/>
                      <a:pt x="1677" y="1119"/>
                    </a:cubicBezTo>
                    <a:cubicBezTo>
                      <a:pt x="1224" y="1119"/>
                      <a:pt x="1224" y="1119"/>
                      <a:pt x="1224" y="1119"/>
                    </a:cubicBezTo>
                    <a:cubicBezTo>
                      <a:pt x="1224" y="738"/>
                      <a:pt x="1224" y="738"/>
                      <a:pt x="1224" y="738"/>
                    </a:cubicBezTo>
                    <a:cubicBezTo>
                      <a:pt x="1358" y="732"/>
                      <a:pt x="1489" y="703"/>
                      <a:pt x="1611" y="654"/>
                    </a:cubicBezTo>
                    <a:close/>
                    <a:moveTo>
                      <a:pt x="1118" y="1118"/>
                    </a:moveTo>
                    <a:cubicBezTo>
                      <a:pt x="665" y="1118"/>
                      <a:pt x="665" y="1118"/>
                      <a:pt x="665" y="1118"/>
                    </a:cubicBezTo>
                    <a:cubicBezTo>
                      <a:pt x="668" y="953"/>
                      <a:pt x="691" y="795"/>
                      <a:pt x="730" y="653"/>
                    </a:cubicBezTo>
                    <a:cubicBezTo>
                      <a:pt x="853" y="703"/>
                      <a:pt x="984" y="732"/>
                      <a:pt x="1118" y="737"/>
                    </a:cubicBezTo>
                    <a:cubicBezTo>
                      <a:pt x="1118" y="1118"/>
                      <a:pt x="1118" y="1118"/>
                      <a:pt x="1118" y="1118"/>
                    </a:cubicBezTo>
                    <a:close/>
                    <a:moveTo>
                      <a:pt x="1119" y="121"/>
                    </a:moveTo>
                    <a:cubicBezTo>
                      <a:pt x="1119" y="633"/>
                      <a:pt x="1119" y="633"/>
                      <a:pt x="1119" y="633"/>
                    </a:cubicBezTo>
                    <a:cubicBezTo>
                      <a:pt x="995" y="626"/>
                      <a:pt x="875" y="599"/>
                      <a:pt x="763" y="553"/>
                    </a:cubicBezTo>
                    <a:cubicBezTo>
                      <a:pt x="780" y="503"/>
                      <a:pt x="800" y="455"/>
                      <a:pt x="823" y="411"/>
                    </a:cubicBezTo>
                    <a:cubicBezTo>
                      <a:pt x="906" y="246"/>
                      <a:pt x="1009" y="145"/>
                      <a:pt x="1119" y="121"/>
                    </a:cubicBezTo>
                    <a:close/>
                    <a:moveTo>
                      <a:pt x="883" y="144"/>
                    </a:moveTo>
                    <a:cubicBezTo>
                      <a:pt x="826" y="201"/>
                      <a:pt x="775" y="275"/>
                      <a:pt x="729" y="364"/>
                    </a:cubicBezTo>
                    <a:cubicBezTo>
                      <a:pt x="707" y="409"/>
                      <a:pt x="686" y="457"/>
                      <a:pt x="668" y="508"/>
                    </a:cubicBezTo>
                    <a:cubicBezTo>
                      <a:pt x="597" y="470"/>
                      <a:pt x="530" y="424"/>
                      <a:pt x="469" y="370"/>
                    </a:cubicBezTo>
                    <a:cubicBezTo>
                      <a:pt x="587" y="266"/>
                      <a:pt x="728" y="188"/>
                      <a:pt x="883" y="144"/>
                    </a:cubicBezTo>
                    <a:close/>
                    <a:moveTo>
                      <a:pt x="393" y="443"/>
                    </a:moveTo>
                    <a:cubicBezTo>
                      <a:pt x="467" y="509"/>
                      <a:pt x="548" y="564"/>
                      <a:pt x="635" y="609"/>
                    </a:cubicBezTo>
                    <a:cubicBezTo>
                      <a:pt x="590" y="764"/>
                      <a:pt x="564" y="938"/>
                      <a:pt x="560" y="1118"/>
                    </a:cubicBezTo>
                    <a:cubicBezTo>
                      <a:pt x="106" y="1118"/>
                      <a:pt x="106" y="1118"/>
                      <a:pt x="106" y="1118"/>
                    </a:cubicBezTo>
                    <a:cubicBezTo>
                      <a:pt x="119" y="858"/>
                      <a:pt x="226" y="622"/>
                      <a:pt x="393" y="443"/>
                    </a:cubicBezTo>
                    <a:close/>
                    <a:moveTo>
                      <a:pt x="106" y="1224"/>
                    </a:moveTo>
                    <a:cubicBezTo>
                      <a:pt x="560" y="1224"/>
                      <a:pt x="560" y="1224"/>
                      <a:pt x="560" y="1224"/>
                    </a:cubicBezTo>
                    <a:cubicBezTo>
                      <a:pt x="565" y="1406"/>
                      <a:pt x="591" y="1580"/>
                      <a:pt x="636" y="1736"/>
                    </a:cubicBezTo>
                    <a:cubicBezTo>
                      <a:pt x="549" y="1780"/>
                      <a:pt x="469" y="1835"/>
                      <a:pt x="395" y="1901"/>
                    </a:cubicBezTo>
                    <a:cubicBezTo>
                      <a:pt x="226" y="1722"/>
                      <a:pt x="119" y="1485"/>
                      <a:pt x="106" y="1224"/>
                    </a:cubicBezTo>
                    <a:close/>
                    <a:moveTo>
                      <a:pt x="471" y="1974"/>
                    </a:moveTo>
                    <a:cubicBezTo>
                      <a:pt x="532" y="1921"/>
                      <a:pt x="598" y="1875"/>
                      <a:pt x="668" y="1837"/>
                    </a:cubicBezTo>
                    <a:cubicBezTo>
                      <a:pt x="687" y="1886"/>
                      <a:pt x="707" y="1934"/>
                      <a:pt x="729" y="1978"/>
                    </a:cubicBezTo>
                    <a:cubicBezTo>
                      <a:pt x="775" y="2067"/>
                      <a:pt x="826" y="2141"/>
                      <a:pt x="883" y="2198"/>
                    </a:cubicBezTo>
                    <a:cubicBezTo>
                      <a:pt x="729" y="2154"/>
                      <a:pt x="588" y="2077"/>
                      <a:pt x="471" y="1974"/>
                    </a:cubicBezTo>
                    <a:close/>
                    <a:moveTo>
                      <a:pt x="1119" y="2221"/>
                    </a:moveTo>
                    <a:cubicBezTo>
                      <a:pt x="1009" y="2197"/>
                      <a:pt x="906" y="2096"/>
                      <a:pt x="823" y="1931"/>
                    </a:cubicBezTo>
                    <a:cubicBezTo>
                      <a:pt x="801" y="1888"/>
                      <a:pt x="781" y="1841"/>
                      <a:pt x="764" y="1792"/>
                    </a:cubicBezTo>
                    <a:cubicBezTo>
                      <a:pt x="876" y="1746"/>
                      <a:pt x="996" y="1718"/>
                      <a:pt x="1119" y="1713"/>
                    </a:cubicBezTo>
                    <a:cubicBezTo>
                      <a:pt x="1119" y="2221"/>
                      <a:pt x="1119" y="2221"/>
                      <a:pt x="1119" y="2221"/>
                    </a:cubicBezTo>
                    <a:close/>
                    <a:moveTo>
                      <a:pt x="732" y="1692"/>
                    </a:moveTo>
                    <a:cubicBezTo>
                      <a:pt x="692" y="1549"/>
                      <a:pt x="669" y="1390"/>
                      <a:pt x="665" y="1224"/>
                    </a:cubicBezTo>
                    <a:cubicBezTo>
                      <a:pt x="1119" y="1224"/>
                      <a:pt x="1119" y="1224"/>
                      <a:pt x="1119" y="1224"/>
                    </a:cubicBezTo>
                    <a:cubicBezTo>
                      <a:pt x="1119" y="1608"/>
                      <a:pt x="1119" y="1608"/>
                      <a:pt x="1119" y="1608"/>
                    </a:cubicBezTo>
                    <a:cubicBezTo>
                      <a:pt x="985" y="1613"/>
                      <a:pt x="854" y="1642"/>
                      <a:pt x="732" y="1692"/>
                    </a:cubicBezTo>
                    <a:close/>
                    <a:moveTo>
                      <a:pt x="1224" y="2221"/>
                    </a:moveTo>
                    <a:cubicBezTo>
                      <a:pt x="1224" y="1713"/>
                      <a:pt x="1224" y="1713"/>
                      <a:pt x="1224" y="1713"/>
                    </a:cubicBezTo>
                    <a:cubicBezTo>
                      <a:pt x="1347" y="1719"/>
                      <a:pt x="1467" y="1746"/>
                      <a:pt x="1579" y="1792"/>
                    </a:cubicBezTo>
                    <a:cubicBezTo>
                      <a:pt x="1562" y="1841"/>
                      <a:pt x="1542" y="1888"/>
                      <a:pt x="1520" y="1931"/>
                    </a:cubicBezTo>
                    <a:cubicBezTo>
                      <a:pt x="1437" y="2096"/>
                      <a:pt x="1334" y="2197"/>
                      <a:pt x="1224" y="2221"/>
                    </a:cubicBezTo>
                    <a:close/>
                    <a:moveTo>
                      <a:pt x="1460" y="2198"/>
                    </a:moveTo>
                    <a:cubicBezTo>
                      <a:pt x="1517" y="2141"/>
                      <a:pt x="1568" y="2067"/>
                      <a:pt x="1614" y="1977"/>
                    </a:cubicBezTo>
                    <a:cubicBezTo>
                      <a:pt x="1636" y="1933"/>
                      <a:pt x="1656" y="1886"/>
                      <a:pt x="1674" y="1837"/>
                    </a:cubicBezTo>
                    <a:cubicBezTo>
                      <a:pt x="1745" y="1874"/>
                      <a:pt x="1811" y="1920"/>
                      <a:pt x="1872" y="1974"/>
                    </a:cubicBezTo>
                    <a:cubicBezTo>
                      <a:pt x="1755" y="2077"/>
                      <a:pt x="1614" y="2154"/>
                      <a:pt x="1460" y="2198"/>
                    </a:cubicBezTo>
                    <a:close/>
                    <a:moveTo>
                      <a:pt x="1948" y="1901"/>
                    </a:moveTo>
                    <a:cubicBezTo>
                      <a:pt x="1875" y="1836"/>
                      <a:pt x="1794" y="1780"/>
                      <a:pt x="1708" y="1736"/>
                    </a:cubicBezTo>
                    <a:cubicBezTo>
                      <a:pt x="1753" y="1580"/>
                      <a:pt x="1779" y="1405"/>
                      <a:pt x="1783" y="1224"/>
                    </a:cubicBezTo>
                    <a:cubicBezTo>
                      <a:pt x="2237" y="1224"/>
                      <a:pt x="2237" y="1224"/>
                      <a:pt x="2237" y="1224"/>
                    </a:cubicBezTo>
                    <a:cubicBezTo>
                      <a:pt x="2224" y="1485"/>
                      <a:pt x="2117" y="1722"/>
                      <a:pt x="1948" y="190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grpSp>
      <p:sp>
        <p:nvSpPr>
          <p:cNvPr id="3" name="Title 4">
            <a:extLst>
              <a:ext uri="{FF2B5EF4-FFF2-40B4-BE49-F238E27FC236}">
                <a16:creationId xmlns:a16="http://schemas.microsoft.com/office/drawing/2014/main" id="{19F2014F-ABC5-E39E-B083-4A504E0543C6}"/>
              </a:ext>
            </a:extLst>
          </p:cNvPr>
          <p:cNvSpPr txBox="1">
            <a:spLocks/>
          </p:cNvSpPr>
          <p:nvPr/>
        </p:nvSpPr>
        <p:spPr>
          <a:xfrm>
            <a:off x="7963754" y="816405"/>
            <a:ext cx="3193318" cy="1200936"/>
          </a:xfrm>
          <a:prstGeom prst="rect">
            <a:avLst/>
          </a:prstGeom>
        </p:spPr>
        <p:txBody>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dirty="0">
                <a:solidFill>
                  <a:schemeClr val="bg1"/>
                </a:solidFill>
                <a:latin typeface="Segoe UI Black" panose="020B0A02040204020203" pitchFamily="34" charset="0"/>
                <a:ea typeface="Segoe UI Black" panose="020B0A02040204020203" pitchFamily="34" charset="0"/>
              </a:rPr>
              <a:t>Thank you</a:t>
            </a:r>
          </a:p>
        </p:txBody>
      </p:sp>
      <p:pic>
        <p:nvPicPr>
          <p:cNvPr id="6" name="Picture 5">
            <a:extLst>
              <a:ext uri="{FF2B5EF4-FFF2-40B4-BE49-F238E27FC236}">
                <a16:creationId xmlns:a16="http://schemas.microsoft.com/office/drawing/2014/main" id="{478AEB94-2681-66BD-158B-E16E5BFF38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30716" y="4715082"/>
            <a:ext cx="1706702" cy="1685718"/>
          </a:xfrm>
          <a:prstGeom prst="rect">
            <a:avLst/>
          </a:prstGeom>
        </p:spPr>
      </p:pic>
    </p:spTree>
    <p:extLst>
      <p:ext uri="{BB962C8B-B14F-4D97-AF65-F5344CB8AC3E}">
        <p14:creationId xmlns:p14="http://schemas.microsoft.com/office/powerpoint/2010/main" val="3645348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rPr>
              <a:t>VDM – Virtual data modeling</a:t>
            </a:r>
            <a:endParaRPr kumimoji="0" lang="en-IN"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692696"/>
            <a:ext cx="11619905" cy="1569660"/>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Is a gold standard and best practice to build CDS views in S/4HANA projects. This standard is adopted already by SAP so by learning this you will also be able to understand standard CDS view structures. </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When we join a project, we would not need any KT from anyone if project follow VDM</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In absence of a colleague, we will be able to manage the development and understand purpose</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When SAP deliver standard CDS views, they do not share mobile no. of their SAP labs developer</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It allows great modularization and the best practices for a scalable project design</a:t>
            </a:r>
            <a:endParaRPr kumimoji="0" lang="en-IN" sz="1600" b="0" i="0" u="none" strike="noStrike" kern="1200" cap="none" spc="0" normalizeH="0" baseline="0" noProof="0" dirty="0">
              <a:ln>
                <a:noFill/>
              </a:ln>
              <a:solidFill>
                <a:prstClr val="black"/>
              </a:solidFill>
              <a:effectLst/>
              <a:uLnTx/>
              <a:uFillTx/>
              <a:latin typeface="Segoe UI"/>
              <a:ea typeface="+mn-ea"/>
              <a:cs typeface="+mn-cs"/>
            </a:endParaRP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rPr>
              <a:t>www.anubhavtrainings.com</a:t>
            </a:r>
            <a:endParaRPr kumimoji="0" lang="en-IN"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mn-cs"/>
              </a:rPr>
              <a:t>9</a:t>
            </a:r>
            <a:endParaRPr kumimoji="0" lang="en-IN" sz="105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
        <p:nvSpPr>
          <p:cNvPr id="9" name="Rectangle 8">
            <a:extLst>
              <a:ext uri="{FF2B5EF4-FFF2-40B4-BE49-F238E27FC236}">
                <a16:creationId xmlns:a16="http://schemas.microsoft.com/office/drawing/2014/main" id="{18AA534A-DEAB-85B0-2E98-5006FB288B3C}"/>
              </a:ext>
            </a:extLst>
          </p:cNvPr>
          <p:cNvSpPr/>
          <p:nvPr/>
        </p:nvSpPr>
        <p:spPr>
          <a:xfrm>
            <a:off x="373949" y="2551718"/>
            <a:ext cx="2880320" cy="446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Private</a:t>
            </a:r>
          </a:p>
        </p:txBody>
      </p:sp>
      <p:sp>
        <p:nvSpPr>
          <p:cNvPr id="10" name="Rectangle 9">
            <a:extLst>
              <a:ext uri="{FF2B5EF4-FFF2-40B4-BE49-F238E27FC236}">
                <a16:creationId xmlns:a16="http://schemas.microsoft.com/office/drawing/2014/main" id="{3006D462-B7DF-48F8-2189-72AFB2404526}"/>
              </a:ext>
            </a:extLst>
          </p:cNvPr>
          <p:cNvSpPr/>
          <p:nvPr/>
        </p:nvSpPr>
        <p:spPr>
          <a:xfrm>
            <a:off x="4710171" y="2327452"/>
            <a:ext cx="2880320" cy="446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Interface views</a:t>
            </a:r>
          </a:p>
        </p:txBody>
      </p:sp>
      <p:sp>
        <p:nvSpPr>
          <p:cNvPr id="11" name="Rectangle 10">
            <a:extLst>
              <a:ext uri="{FF2B5EF4-FFF2-40B4-BE49-F238E27FC236}">
                <a16:creationId xmlns:a16="http://schemas.microsoft.com/office/drawing/2014/main" id="{25967FC8-CC93-268B-8571-667B1743886D}"/>
              </a:ext>
            </a:extLst>
          </p:cNvPr>
          <p:cNvSpPr/>
          <p:nvPr/>
        </p:nvSpPr>
        <p:spPr>
          <a:xfrm>
            <a:off x="9046393" y="2574795"/>
            <a:ext cx="2880320" cy="446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Consumption</a:t>
            </a:r>
          </a:p>
        </p:txBody>
      </p:sp>
      <p:sp>
        <p:nvSpPr>
          <p:cNvPr id="12" name="Rectangle 11">
            <a:extLst>
              <a:ext uri="{FF2B5EF4-FFF2-40B4-BE49-F238E27FC236}">
                <a16:creationId xmlns:a16="http://schemas.microsoft.com/office/drawing/2014/main" id="{5112D85B-739B-2A09-9156-BF2974C19D90}"/>
              </a:ext>
            </a:extLst>
          </p:cNvPr>
          <p:cNvSpPr/>
          <p:nvPr/>
        </p:nvSpPr>
        <p:spPr>
          <a:xfrm>
            <a:off x="6598122" y="2982436"/>
            <a:ext cx="2016224" cy="446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Composite</a:t>
            </a:r>
          </a:p>
        </p:txBody>
      </p:sp>
      <p:sp>
        <p:nvSpPr>
          <p:cNvPr id="13" name="Rectangle 12">
            <a:extLst>
              <a:ext uri="{FF2B5EF4-FFF2-40B4-BE49-F238E27FC236}">
                <a16:creationId xmlns:a16="http://schemas.microsoft.com/office/drawing/2014/main" id="{A2DD457D-A2A0-5500-1A6C-ABED021A062B}"/>
              </a:ext>
            </a:extLst>
          </p:cNvPr>
          <p:cNvSpPr/>
          <p:nvPr/>
        </p:nvSpPr>
        <p:spPr>
          <a:xfrm>
            <a:off x="3550443" y="2998282"/>
            <a:ext cx="2016224" cy="446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Basic</a:t>
            </a:r>
          </a:p>
        </p:txBody>
      </p:sp>
      <p:cxnSp>
        <p:nvCxnSpPr>
          <p:cNvPr id="15" name="Connector: Elbow 14">
            <a:extLst>
              <a:ext uri="{FF2B5EF4-FFF2-40B4-BE49-F238E27FC236}">
                <a16:creationId xmlns:a16="http://schemas.microsoft.com/office/drawing/2014/main" id="{D022DCA7-67F1-ABF4-82E3-4025FAD34207}"/>
              </a:ext>
            </a:extLst>
          </p:cNvPr>
          <p:cNvCxnSpPr>
            <a:stCxn id="10" idx="2"/>
            <a:endCxn id="13" idx="0"/>
          </p:cNvCxnSpPr>
          <p:nvPr/>
        </p:nvCxnSpPr>
        <p:spPr>
          <a:xfrm rot="5400000">
            <a:off x="5242310" y="2090261"/>
            <a:ext cx="224266" cy="159177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22699FE6-EB06-3152-6997-FD28C166AABB}"/>
              </a:ext>
            </a:extLst>
          </p:cNvPr>
          <p:cNvCxnSpPr>
            <a:stCxn id="10" idx="2"/>
            <a:endCxn id="12" idx="0"/>
          </p:cNvCxnSpPr>
          <p:nvPr/>
        </p:nvCxnSpPr>
        <p:spPr>
          <a:xfrm rot="16200000" flipH="1">
            <a:off x="6774072" y="2150274"/>
            <a:ext cx="208420" cy="145590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374613-8F75-E9B9-E406-FF0AAB31833C}"/>
              </a:ext>
            </a:extLst>
          </p:cNvPr>
          <p:cNvCxnSpPr/>
          <p:nvPr/>
        </p:nvCxnSpPr>
        <p:spPr>
          <a:xfrm>
            <a:off x="3430116" y="2982435"/>
            <a:ext cx="0" cy="3684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02BE48-40F1-14B5-A6CE-737F8FCAF56F}"/>
              </a:ext>
            </a:extLst>
          </p:cNvPr>
          <p:cNvCxnSpPr/>
          <p:nvPr/>
        </p:nvCxnSpPr>
        <p:spPr>
          <a:xfrm>
            <a:off x="8758708" y="2982434"/>
            <a:ext cx="0" cy="3684723"/>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D629227-71DB-25F8-B402-DCCD1FC34ACA}"/>
              </a:ext>
            </a:extLst>
          </p:cNvPr>
          <p:cNvSpPr txBox="1"/>
          <p:nvPr/>
        </p:nvSpPr>
        <p:spPr>
          <a:xfrm>
            <a:off x="198101" y="2982434"/>
            <a:ext cx="3232014" cy="2308324"/>
          </a:xfrm>
          <a:prstGeom prst="rect">
            <a:avLst/>
          </a:prstGeom>
          <a:noFill/>
        </p:spPr>
        <p:txBody>
          <a:bodyPr wrap="square" rtlCol="0">
            <a:spAutoFit/>
          </a:bodyPr>
          <a:lstStyle/>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Starts with P_ </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@VDM.private: true</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These are the views built by SAP and reused by SAP itself.</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As a developer we can use private views to build our views but </a:t>
            </a:r>
            <a:r>
              <a:rPr kumimoji="0" lang="en-US" sz="1600" b="1" i="0" u="none" strike="noStrike" kern="1200" cap="none" spc="0" normalizeH="0" baseline="0" noProof="0" dirty="0">
                <a:ln>
                  <a:noFill/>
                </a:ln>
                <a:solidFill>
                  <a:prstClr val="black"/>
                </a:solidFill>
                <a:effectLst/>
                <a:uLnTx/>
                <a:uFillTx/>
                <a:latin typeface="Segoe UI"/>
                <a:ea typeface="+mn-ea"/>
                <a:cs typeface="+mn-cs"/>
              </a:rPr>
              <a:t>we must not?</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SAP do not guarantee the stable contract</a:t>
            </a:r>
          </a:p>
        </p:txBody>
      </p:sp>
      <p:sp>
        <p:nvSpPr>
          <p:cNvPr id="66" name="TextBox 65">
            <a:extLst>
              <a:ext uri="{FF2B5EF4-FFF2-40B4-BE49-F238E27FC236}">
                <a16:creationId xmlns:a16="http://schemas.microsoft.com/office/drawing/2014/main" id="{FDAFF4D1-4174-F492-0AAE-5631D21C98D9}"/>
              </a:ext>
            </a:extLst>
          </p:cNvPr>
          <p:cNvSpPr txBox="1"/>
          <p:nvPr/>
        </p:nvSpPr>
        <p:spPr>
          <a:xfrm>
            <a:off x="3550443" y="3501008"/>
            <a:ext cx="5063899" cy="2677656"/>
          </a:xfrm>
          <a:prstGeom prst="rect">
            <a:avLst/>
          </a:prstGeom>
          <a:noFill/>
        </p:spPr>
        <p:txBody>
          <a:bodyPr wrap="square" rtlCol="0">
            <a:spAutoFit/>
          </a:bodyPr>
          <a:lstStyle/>
          <a:p>
            <a:pPr marL="342900" marR="0" lvl="0"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Starts with I_, @VDM.viewType : #BASIC, #COMPOSITE</a:t>
            </a:r>
          </a:p>
          <a:p>
            <a:pPr marL="342900" marR="0" lvl="0"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We can certainly use them in our projects, view on view because contract remains stable </a:t>
            </a:r>
            <a:r>
              <a:rPr kumimoji="0" lang="en-US" sz="1400" b="0" i="0" u="none" strike="noStrike" kern="1200" cap="none" spc="0" normalizeH="0" baseline="0" noProof="0" dirty="0" err="1">
                <a:ln>
                  <a:noFill/>
                </a:ln>
                <a:solidFill>
                  <a:prstClr val="black"/>
                </a:solidFill>
                <a:effectLst/>
                <a:uLnTx/>
                <a:uFillTx/>
                <a:latin typeface="Segoe UI"/>
                <a:ea typeface="+mn-ea"/>
                <a:cs typeface="+mn-cs"/>
              </a:rPr>
              <a:t>RoR</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p>
            <a:pPr marL="342900" marR="0" lvl="0"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Basic views are always used to ready either Pure Master or Pure transaction</a:t>
            </a:r>
          </a:p>
          <a:p>
            <a:pPr marL="342900" marR="0" lvl="0"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If we want combination of master and transaction data we can go with composite views</a:t>
            </a:r>
          </a:p>
          <a:p>
            <a:pPr marL="342900" marR="0" lvl="0"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A composite view can act like a #CUBE view for data analytics. Usually these views are used to aggregate data with @DefaultAggregation annotation</a:t>
            </a:r>
          </a:p>
          <a:p>
            <a:pPr marL="342900" marR="0" lvl="0"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We can build interface views on top of private(our) or other interface views</a:t>
            </a:r>
          </a:p>
        </p:txBody>
      </p:sp>
      <p:sp>
        <p:nvSpPr>
          <p:cNvPr id="67" name="TextBox 66">
            <a:extLst>
              <a:ext uri="{FF2B5EF4-FFF2-40B4-BE49-F238E27FC236}">
                <a16:creationId xmlns:a16="http://schemas.microsoft.com/office/drawing/2014/main" id="{B66B4C33-8F35-2141-FE4D-41533998AFBC}"/>
              </a:ext>
            </a:extLst>
          </p:cNvPr>
          <p:cNvSpPr txBox="1"/>
          <p:nvPr/>
        </p:nvSpPr>
        <p:spPr>
          <a:xfrm>
            <a:off x="8927464" y="3085726"/>
            <a:ext cx="3044610" cy="2893100"/>
          </a:xfrm>
          <a:prstGeom prst="rect">
            <a:avLst/>
          </a:prstGeom>
          <a:noFill/>
        </p:spPr>
        <p:txBody>
          <a:bodyPr wrap="square" rtlCol="0">
            <a:spAutoFit/>
          </a:bodyPr>
          <a:lstStyle/>
          <a:p>
            <a:pPr marL="342900" marR="0" lvl="0"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Starts with C_, @VDM.viewType : #CONSUMPTION</a:t>
            </a:r>
          </a:p>
          <a:p>
            <a:pPr marL="342900" marR="0" lvl="0"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They are used for final consumption for our use case e.g. Fiori App, Analytics, Integration etc.</a:t>
            </a:r>
          </a:p>
          <a:p>
            <a:pPr marL="342900" marR="0" lvl="0"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Annotations related to final UI and tool consumption</a:t>
            </a:r>
          </a:p>
          <a:p>
            <a:pPr marL="342900" marR="0" lvl="0"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In Data analytics we create with annotation @Analytic.query: true</a:t>
            </a:r>
          </a:p>
          <a:p>
            <a:pPr marL="342900" marR="0" lvl="0"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Which creates a </a:t>
            </a:r>
            <a:r>
              <a:rPr kumimoji="0" lang="en-US" sz="1400" b="0" i="0" u="none" strike="noStrike" kern="1200" cap="none" spc="0" normalizeH="0" baseline="0" noProof="0" dirty="0" err="1">
                <a:ln>
                  <a:noFill/>
                </a:ln>
                <a:solidFill>
                  <a:prstClr val="black"/>
                </a:solidFill>
                <a:effectLst/>
                <a:uLnTx/>
                <a:uFillTx/>
                <a:latin typeface="Segoe UI"/>
                <a:ea typeface="+mn-ea"/>
                <a:cs typeface="+mn-cs"/>
              </a:rPr>
              <a:t>BeX</a:t>
            </a:r>
            <a:r>
              <a:rPr kumimoji="0" lang="en-US" sz="1400" b="0" i="0" u="none" strike="noStrike" kern="1200" cap="none" spc="0" normalizeH="0" baseline="0" noProof="0" dirty="0">
                <a:ln>
                  <a:noFill/>
                </a:ln>
                <a:solidFill>
                  <a:prstClr val="black"/>
                </a:solidFill>
                <a:effectLst/>
                <a:uLnTx/>
                <a:uFillTx/>
                <a:latin typeface="Segoe UI"/>
                <a:ea typeface="+mn-ea"/>
                <a:cs typeface="+mn-cs"/>
              </a:rPr>
              <a:t> query in SAP S/4HANA.</a:t>
            </a:r>
          </a:p>
        </p:txBody>
      </p:sp>
      <p:cxnSp>
        <p:nvCxnSpPr>
          <p:cNvPr id="69" name="Straight Arrow Connector 68">
            <a:extLst>
              <a:ext uri="{FF2B5EF4-FFF2-40B4-BE49-F238E27FC236}">
                <a16:creationId xmlns:a16="http://schemas.microsoft.com/office/drawing/2014/main" id="{15531614-B3D2-432F-AB96-83D71F214D1A}"/>
              </a:ext>
            </a:extLst>
          </p:cNvPr>
          <p:cNvCxnSpPr>
            <a:stCxn id="9" idx="3"/>
            <a:endCxn id="10" idx="1"/>
          </p:cNvCxnSpPr>
          <p:nvPr/>
        </p:nvCxnSpPr>
        <p:spPr>
          <a:xfrm flipV="1">
            <a:off x="3254269" y="2550734"/>
            <a:ext cx="1455902" cy="224266"/>
          </a:xfrm>
          <a:prstGeom prst="straightConnector1">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mc:Choice xmlns:p14="http://schemas.microsoft.com/office/powerpoint/2010/main" Requires="p14">
          <p:contentPart p14:bwMode="auto" r:id="rId6">
            <p14:nvContentPartPr>
              <p14:cNvPr id="14" name="Ink 13">
                <a:extLst>
                  <a:ext uri="{FF2B5EF4-FFF2-40B4-BE49-F238E27FC236}">
                    <a16:creationId xmlns:a16="http://schemas.microsoft.com/office/drawing/2014/main" id="{8A12440A-12B4-8865-DEE6-D3C9836C6F40}"/>
                  </a:ext>
                </a:extLst>
              </p14:cNvPr>
              <p14:cNvContentPartPr/>
              <p14:nvPr/>
            </p14:nvContentPartPr>
            <p14:xfrm>
              <a:off x="366480" y="1875960"/>
              <a:ext cx="10408680" cy="4772880"/>
            </p14:xfrm>
          </p:contentPart>
        </mc:Choice>
        <mc:Fallback>
          <p:pic>
            <p:nvPicPr>
              <p:cNvPr id="14" name="Ink 13">
                <a:extLst>
                  <a:ext uri="{FF2B5EF4-FFF2-40B4-BE49-F238E27FC236}">
                    <a16:creationId xmlns:a16="http://schemas.microsoft.com/office/drawing/2014/main" id="{8A12440A-12B4-8865-DEE6-D3C9836C6F40}"/>
                  </a:ext>
                </a:extLst>
              </p:cNvPr>
              <p:cNvPicPr/>
              <p:nvPr/>
            </p:nvPicPr>
            <p:blipFill>
              <a:blip r:embed="rId7"/>
              <a:stretch>
                <a:fillRect/>
              </a:stretch>
            </p:blipFill>
            <p:spPr>
              <a:xfrm>
                <a:off x="357120" y="1866600"/>
                <a:ext cx="10427400" cy="47916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6" name="Ink 15">
                <a:extLst>
                  <a:ext uri="{FF2B5EF4-FFF2-40B4-BE49-F238E27FC236}">
                    <a16:creationId xmlns:a16="http://schemas.microsoft.com/office/drawing/2014/main" id="{E3CE1E39-FC57-FFD3-0B2E-7B99760876D9}"/>
                  </a:ext>
                </a:extLst>
              </p14:cNvPr>
              <p14:cNvContentPartPr/>
              <p14:nvPr/>
            </p14:nvContentPartPr>
            <p14:xfrm>
              <a:off x="1280880" y="1890360"/>
              <a:ext cx="7170840" cy="3885120"/>
            </p14:xfrm>
          </p:contentPart>
        </mc:Choice>
        <mc:Fallback>
          <p:pic>
            <p:nvPicPr>
              <p:cNvPr id="16" name="Ink 15">
                <a:extLst>
                  <a:ext uri="{FF2B5EF4-FFF2-40B4-BE49-F238E27FC236}">
                    <a16:creationId xmlns:a16="http://schemas.microsoft.com/office/drawing/2014/main" id="{E3CE1E39-FC57-FFD3-0B2E-7B99760876D9}"/>
                  </a:ext>
                </a:extLst>
              </p:cNvPr>
              <p:cNvPicPr/>
              <p:nvPr/>
            </p:nvPicPr>
            <p:blipFill>
              <a:blip r:embed="rId9"/>
              <a:stretch>
                <a:fillRect/>
              </a:stretch>
            </p:blipFill>
            <p:spPr>
              <a:xfrm>
                <a:off x="1271520" y="1881000"/>
                <a:ext cx="7189560" cy="3903840"/>
              </a:xfrm>
              <a:prstGeom prst="rect">
                <a:avLst/>
              </a:prstGeom>
            </p:spPr>
          </p:pic>
        </mc:Fallback>
      </mc:AlternateContent>
    </p:spTree>
    <p:extLst>
      <p:ext uri="{BB962C8B-B14F-4D97-AF65-F5344CB8AC3E}">
        <p14:creationId xmlns:p14="http://schemas.microsoft.com/office/powerpoint/2010/main" val="1795285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97939" y="114243"/>
            <a:ext cx="11030576" cy="72246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ooper Black" panose="0208090404030B020404" pitchFamily="18" charset="0"/>
                <a:cs typeface="Times New Roman" panose="02020603050405020304" pitchFamily="18" charset="0"/>
              </a:rPr>
              <a:t>Arrangement</a:t>
            </a:r>
            <a:endParaRPr kumimoji="0" lang="en-IN" sz="3200" b="1" i="0" u="none" strike="noStrike" kern="1200" cap="none" spc="0" normalizeH="0" baseline="0" noProof="0" dirty="0">
              <a:ln>
                <a:noFill/>
              </a:ln>
              <a:solidFill>
                <a:prstClr val="black"/>
              </a:solidFill>
              <a:effectLst/>
              <a:uLnTx/>
              <a:uFillTx/>
              <a:latin typeface="Cooper Black" panose="0208090404030B0204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rPr>
              <a:t>www.anubhavtrainings.com</a:t>
            </a:r>
            <a:endParaRPr kumimoji="0" lang="en-IN"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mn-cs"/>
              </a:rPr>
              <a:t>9</a:t>
            </a:r>
            <a:endParaRPr kumimoji="0" lang="en-IN" sz="105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
        <p:nvSpPr>
          <p:cNvPr id="11" name="Rectangle 10">
            <a:extLst>
              <a:ext uri="{FF2B5EF4-FFF2-40B4-BE49-F238E27FC236}">
                <a16:creationId xmlns:a16="http://schemas.microsoft.com/office/drawing/2014/main" id="{C324D572-95AC-A2C5-9DA4-D7E7BEB36746}"/>
              </a:ext>
            </a:extLst>
          </p:cNvPr>
          <p:cNvSpPr/>
          <p:nvPr/>
        </p:nvSpPr>
        <p:spPr>
          <a:xfrm>
            <a:off x="116701" y="5879018"/>
            <a:ext cx="1511448" cy="44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DB Tables</a:t>
            </a:r>
          </a:p>
        </p:txBody>
      </p:sp>
      <p:sp>
        <p:nvSpPr>
          <p:cNvPr id="12" name="Rectangle 11">
            <a:extLst>
              <a:ext uri="{FF2B5EF4-FFF2-40B4-BE49-F238E27FC236}">
                <a16:creationId xmlns:a16="http://schemas.microsoft.com/office/drawing/2014/main" id="{F390ABC4-4483-5E61-3697-A9F9C81D433D}"/>
              </a:ext>
            </a:extLst>
          </p:cNvPr>
          <p:cNvSpPr/>
          <p:nvPr/>
        </p:nvSpPr>
        <p:spPr>
          <a:xfrm>
            <a:off x="1845950" y="5879018"/>
            <a:ext cx="1511448" cy="44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DB Tables</a:t>
            </a:r>
          </a:p>
        </p:txBody>
      </p:sp>
      <p:sp>
        <p:nvSpPr>
          <p:cNvPr id="13" name="Rectangle 12">
            <a:extLst>
              <a:ext uri="{FF2B5EF4-FFF2-40B4-BE49-F238E27FC236}">
                <a16:creationId xmlns:a16="http://schemas.microsoft.com/office/drawing/2014/main" id="{FD44F5B0-AC96-E9BC-81CB-BF40B52A7639}"/>
              </a:ext>
            </a:extLst>
          </p:cNvPr>
          <p:cNvSpPr/>
          <p:nvPr/>
        </p:nvSpPr>
        <p:spPr>
          <a:xfrm>
            <a:off x="3587674" y="5879018"/>
            <a:ext cx="1511448" cy="44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DB Tables</a:t>
            </a:r>
          </a:p>
        </p:txBody>
      </p:sp>
      <p:sp>
        <p:nvSpPr>
          <p:cNvPr id="14" name="Rectangle 13">
            <a:extLst>
              <a:ext uri="{FF2B5EF4-FFF2-40B4-BE49-F238E27FC236}">
                <a16:creationId xmlns:a16="http://schemas.microsoft.com/office/drawing/2014/main" id="{E7804BD7-1E3B-C638-F4DA-8D4C9379026D}"/>
              </a:ext>
            </a:extLst>
          </p:cNvPr>
          <p:cNvSpPr/>
          <p:nvPr/>
        </p:nvSpPr>
        <p:spPr>
          <a:xfrm>
            <a:off x="5316923" y="5879018"/>
            <a:ext cx="1511448" cy="44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DB Tables</a:t>
            </a:r>
          </a:p>
        </p:txBody>
      </p:sp>
      <p:sp>
        <p:nvSpPr>
          <p:cNvPr id="15" name="Rectangle 14">
            <a:extLst>
              <a:ext uri="{FF2B5EF4-FFF2-40B4-BE49-F238E27FC236}">
                <a16:creationId xmlns:a16="http://schemas.microsoft.com/office/drawing/2014/main" id="{644DEBCF-21C9-EBC5-EA9F-12247B442F3E}"/>
              </a:ext>
            </a:extLst>
          </p:cNvPr>
          <p:cNvSpPr/>
          <p:nvPr/>
        </p:nvSpPr>
        <p:spPr>
          <a:xfrm>
            <a:off x="7047220" y="5869732"/>
            <a:ext cx="1511448" cy="44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DB Tables</a:t>
            </a:r>
          </a:p>
        </p:txBody>
      </p:sp>
      <p:sp>
        <p:nvSpPr>
          <p:cNvPr id="16" name="Rectangle 15">
            <a:extLst>
              <a:ext uri="{FF2B5EF4-FFF2-40B4-BE49-F238E27FC236}">
                <a16:creationId xmlns:a16="http://schemas.microsoft.com/office/drawing/2014/main" id="{1BE14855-C195-E01E-7D1C-544B86C5B545}"/>
              </a:ext>
            </a:extLst>
          </p:cNvPr>
          <p:cNvSpPr/>
          <p:nvPr/>
        </p:nvSpPr>
        <p:spPr>
          <a:xfrm>
            <a:off x="8776469" y="5869732"/>
            <a:ext cx="1511448" cy="44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DB Tables</a:t>
            </a:r>
          </a:p>
        </p:txBody>
      </p:sp>
      <p:sp>
        <p:nvSpPr>
          <p:cNvPr id="17" name="Rectangle 16">
            <a:extLst>
              <a:ext uri="{FF2B5EF4-FFF2-40B4-BE49-F238E27FC236}">
                <a16:creationId xmlns:a16="http://schemas.microsoft.com/office/drawing/2014/main" id="{810F3C5B-04C5-07F4-A133-42CBB2A3DC4F}"/>
              </a:ext>
            </a:extLst>
          </p:cNvPr>
          <p:cNvSpPr/>
          <p:nvPr/>
        </p:nvSpPr>
        <p:spPr>
          <a:xfrm>
            <a:off x="10505718" y="5861134"/>
            <a:ext cx="1511448" cy="44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DB Tables</a:t>
            </a:r>
          </a:p>
        </p:txBody>
      </p:sp>
      <p:sp>
        <p:nvSpPr>
          <p:cNvPr id="19" name="Rectangle 18">
            <a:extLst>
              <a:ext uri="{FF2B5EF4-FFF2-40B4-BE49-F238E27FC236}">
                <a16:creationId xmlns:a16="http://schemas.microsoft.com/office/drawing/2014/main" id="{000EDD3B-96A3-DABD-28A8-41C53668288D}"/>
              </a:ext>
            </a:extLst>
          </p:cNvPr>
          <p:cNvSpPr/>
          <p:nvPr/>
        </p:nvSpPr>
        <p:spPr>
          <a:xfrm>
            <a:off x="1396041" y="4953825"/>
            <a:ext cx="2520280" cy="44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rPr>
              <a:t>Private views</a:t>
            </a:r>
          </a:p>
        </p:txBody>
      </p:sp>
      <p:sp>
        <p:nvSpPr>
          <p:cNvPr id="20" name="Rectangle 19">
            <a:extLst>
              <a:ext uri="{FF2B5EF4-FFF2-40B4-BE49-F238E27FC236}">
                <a16:creationId xmlns:a16="http://schemas.microsoft.com/office/drawing/2014/main" id="{069105EC-579B-1D7D-EDF0-3A1134AA289A}"/>
              </a:ext>
            </a:extLst>
          </p:cNvPr>
          <p:cNvSpPr/>
          <p:nvPr/>
        </p:nvSpPr>
        <p:spPr>
          <a:xfrm>
            <a:off x="4435685" y="4953825"/>
            <a:ext cx="2520280" cy="44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rPr>
              <a:t>Private views</a:t>
            </a:r>
          </a:p>
        </p:txBody>
      </p:sp>
      <p:sp>
        <p:nvSpPr>
          <p:cNvPr id="21" name="Rectangle 20">
            <a:extLst>
              <a:ext uri="{FF2B5EF4-FFF2-40B4-BE49-F238E27FC236}">
                <a16:creationId xmlns:a16="http://schemas.microsoft.com/office/drawing/2014/main" id="{11A8E8CA-4DFE-7600-51EA-E5630828CC86}"/>
              </a:ext>
            </a:extLst>
          </p:cNvPr>
          <p:cNvSpPr/>
          <p:nvPr/>
        </p:nvSpPr>
        <p:spPr>
          <a:xfrm>
            <a:off x="560386" y="4161737"/>
            <a:ext cx="2519200" cy="43640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a:ea typeface="+mn-ea"/>
                <a:cs typeface="+mn-cs"/>
              </a:rPr>
              <a:t>Basic interface views</a:t>
            </a:r>
          </a:p>
        </p:txBody>
      </p:sp>
      <p:sp>
        <p:nvSpPr>
          <p:cNvPr id="22" name="Rectangle 21">
            <a:extLst>
              <a:ext uri="{FF2B5EF4-FFF2-40B4-BE49-F238E27FC236}">
                <a16:creationId xmlns:a16="http://schemas.microsoft.com/office/drawing/2014/main" id="{43CE0811-7F15-CBF3-CA67-463827992352}"/>
              </a:ext>
            </a:extLst>
          </p:cNvPr>
          <p:cNvSpPr/>
          <p:nvPr/>
        </p:nvSpPr>
        <p:spPr>
          <a:xfrm>
            <a:off x="3894029" y="4161737"/>
            <a:ext cx="2519200" cy="43640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a:ea typeface="+mn-ea"/>
                <a:cs typeface="+mn-cs"/>
              </a:rPr>
              <a:t>Basic interface views</a:t>
            </a:r>
          </a:p>
        </p:txBody>
      </p:sp>
      <p:sp>
        <p:nvSpPr>
          <p:cNvPr id="23" name="Rectangle 22">
            <a:extLst>
              <a:ext uri="{FF2B5EF4-FFF2-40B4-BE49-F238E27FC236}">
                <a16:creationId xmlns:a16="http://schemas.microsoft.com/office/drawing/2014/main" id="{16A86DF2-2A25-5F8A-10C2-2CC8DE0B6976}"/>
              </a:ext>
            </a:extLst>
          </p:cNvPr>
          <p:cNvSpPr/>
          <p:nvPr/>
        </p:nvSpPr>
        <p:spPr>
          <a:xfrm>
            <a:off x="6838086" y="4161737"/>
            <a:ext cx="2519200" cy="43640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a:ea typeface="+mn-ea"/>
                <a:cs typeface="+mn-cs"/>
              </a:rPr>
              <a:t>Basic interface views</a:t>
            </a:r>
          </a:p>
        </p:txBody>
      </p:sp>
      <p:sp>
        <p:nvSpPr>
          <p:cNvPr id="24" name="Rectangle 23">
            <a:extLst>
              <a:ext uri="{FF2B5EF4-FFF2-40B4-BE49-F238E27FC236}">
                <a16:creationId xmlns:a16="http://schemas.microsoft.com/office/drawing/2014/main" id="{D5AC199A-36A0-68C4-658A-EE7AAD4D480C}"/>
              </a:ext>
            </a:extLst>
          </p:cNvPr>
          <p:cNvSpPr/>
          <p:nvPr/>
        </p:nvSpPr>
        <p:spPr>
          <a:xfrm>
            <a:off x="2382581" y="3225633"/>
            <a:ext cx="2519200" cy="43640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a:ea typeface="+mn-ea"/>
                <a:cs typeface="+mn-cs"/>
              </a:rPr>
              <a:t>Interface composite views</a:t>
            </a:r>
          </a:p>
        </p:txBody>
      </p:sp>
      <p:sp>
        <p:nvSpPr>
          <p:cNvPr id="25" name="Rectangle 24">
            <a:extLst>
              <a:ext uri="{FF2B5EF4-FFF2-40B4-BE49-F238E27FC236}">
                <a16:creationId xmlns:a16="http://schemas.microsoft.com/office/drawing/2014/main" id="{3F5BC3D0-FE72-D9D3-E69F-2E82FC2BB34F}"/>
              </a:ext>
            </a:extLst>
          </p:cNvPr>
          <p:cNvSpPr/>
          <p:nvPr/>
        </p:nvSpPr>
        <p:spPr>
          <a:xfrm>
            <a:off x="5842127" y="3231585"/>
            <a:ext cx="2519200" cy="43640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a:ea typeface="+mn-ea"/>
                <a:cs typeface="+mn-cs"/>
              </a:rPr>
              <a:t>Interface Composite views</a:t>
            </a:r>
          </a:p>
        </p:txBody>
      </p:sp>
      <p:sp>
        <p:nvSpPr>
          <p:cNvPr id="26" name="Rectangle 25">
            <a:extLst>
              <a:ext uri="{FF2B5EF4-FFF2-40B4-BE49-F238E27FC236}">
                <a16:creationId xmlns:a16="http://schemas.microsoft.com/office/drawing/2014/main" id="{48E27AE2-5F29-C63C-777A-FBEEDCCCBEE6}"/>
              </a:ext>
            </a:extLst>
          </p:cNvPr>
          <p:cNvSpPr/>
          <p:nvPr/>
        </p:nvSpPr>
        <p:spPr>
          <a:xfrm>
            <a:off x="4111830" y="2420888"/>
            <a:ext cx="2519200" cy="43640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a:ea typeface="+mn-ea"/>
                <a:cs typeface="+mn-cs"/>
              </a:rPr>
              <a:t>Consumption views</a:t>
            </a:r>
          </a:p>
        </p:txBody>
      </p:sp>
      <p:cxnSp>
        <p:nvCxnSpPr>
          <p:cNvPr id="28" name="Connector: Elbow 27">
            <a:extLst>
              <a:ext uri="{FF2B5EF4-FFF2-40B4-BE49-F238E27FC236}">
                <a16:creationId xmlns:a16="http://schemas.microsoft.com/office/drawing/2014/main" id="{48EFEB1C-594A-5A14-CB92-D43D7334A043}"/>
              </a:ext>
            </a:extLst>
          </p:cNvPr>
          <p:cNvCxnSpPr>
            <a:stCxn id="11" idx="0"/>
            <a:endCxn id="19" idx="2"/>
          </p:cNvCxnSpPr>
          <p:nvPr/>
        </p:nvCxnSpPr>
        <p:spPr>
          <a:xfrm rot="5400000" flipH="1" flipV="1">
            <a:off x="1524409" y="4747246"/>
            <a:ext cx="479788" cy="178375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3D1C36EE-2B69-C37A-4607-B16CA8C9C860}"/>
              </a:ext>
            </a:extLst>
          </p:cNvPr>
          <p:cNvCxnSpPr>
            <a:stCxn id="12" idx="0"/>
            <a:endCxn id="19" idx="2"/>
          </p:cNvCxnSpPr>
          <p:nvPr/>
        </p:nvCxnSpPr>
        <p:spPr>
          <a:xfrm rot="5400000" flipH="1" flipV="1">
            <a:off x="2389033" y="5611871"/>
            <a:ext cx="479788" cy="5450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F53D7622-1B91-2D3D-395F-BA62DC6D87A2}"/>
              </a:ext>
            </a:extLst>
          </p:cNvPr>
          <p:cNvCxnSpPr>
            <a:stCxn id="13" idx="0"/>
            <a:endCxn id="20" idx="2"/>
          </p:cNvCxnSpPr>
          <p:nvPr/>
        </p:nvCxnSpPr>
        <p:spPr>
          <a:xfrm rot="5400000" flipH="1" flipV="1">
            <a:off x="4779717" y="4962911"/>
            <a:ext cx="479788" cy="13524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8DF415B6-702B-29BE-B1DE-4B5671847BFA}"/>
              </a:ext>
            </a:extLst>
          </p:cNvPr>
          <p:cNvCxnSpPr>
            <a:stCxn id="12" idx="0"/>
            <a:endCxn id="20" idx="2"/>
          </p:cNvCxnSpPr>
          <p:nvPr/>
        </p:nvCxnSpPr>
        <p:spPr>
          <a:xfrm rot="5400000" flipH="1" flipV="1">
            <a:off x="3908855" y="4092049"/>
            <a:ext cx="479788" cy="309415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DD36B6E1-4E65-E3E2-B445-4824C1C8EF05}"/>
              </a:ext>
            </a:extLst>
          </p:cNvPr>
          <p:cNvCxnSpPr>
            <a:stCxn id="14" idx="0"/>
            <a:endCxn id="20" idx="2"/>
          </p:cNvCxnSpPr>
          <p:nvPr/>
        </p:nvCxnSpPr>
        <p:spPr>
          <a:xfrm rot="16200000" flipV="1">
            <a:off x="5644342" y="5450713"/>
            <a:ext cx="479788" cy="37682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83BD39C3-19B6-B7D5-D8BF-76BBFE8A9F73}"/>
              </a:ext>
            </a:extLst>
          </p:cNvPr>
          <p:cNvCxnSpPr>
            <a:stCxn id="15" idx="0"/>
            <a:endCxn id="20" idx="2"/>
          </p:cNvCxnSpPr>
          <p:nvPr/>
        </p:nvCxnSpPr>
        <p:spPr>
          <a:xfrm rot="16200000" flipV="1">
            <a:off x="6514134" y="4580921"/>
            <a:ext cx="470502" cy="21071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8EAC3CB6-FBD0-EE54-19DD-9D62244939FC}"/>
              </a:ext>
            </a:extLst>
          </p:cNvPr>
          <p:cNvCxnSpPr>
            <a:stCxn id="16" idx="0"/>
            <a:endCxn id="23" idx="2"/>
          </p:cNvCxnSpPr>
          <p:nvPr/>
        </p:nvCxnSpPr>
        <p:spPr>
          <a:xfrm rot="16200000" flipV="1">
            <a:off x="8179145" y="4516683"/>
            <a:ext cx="1271590" cy="143450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166F503D-A4E0-F455-FC66-20E50740C5F9}"/>
              </a:ext>
            </a:extLst>
          </p:cNvPr>
          <p:cNvCxnSpPr>
            <a:stCxn id="17" idx="0"/>
            <a:endCxn id="23" idx="2"/>
          </p:cNvCxnSpPr>
          <p:nvPr/>
        </p:nvCxnSpPr>
        <p:spPr>
          <a:xfrm rot="16200000" flipV="1">
            <a:off x="9048068" y="3647760"/>
            <a:ext cx="1262992" cy="316375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A17627AA-294C-8A98-53D7-4BF8A36A5DC6}"/>
              </a:ext>
            </a:extLst>
          </p:cNvPr>
          <p:cNvCxnSpPr>
            <a:stCxn id="20" idx="0"/>
            <a:endCxn id="22" idx="2"/>
          </p:cNvCxnSpPr>
          <p:nvPr/>
        </p:nvCxnSpPr>
        <p:spPr>
          <a:xfrm rot="16200000" flipV="1">
            <a:off x="5246886" y="4504886"/>
            <a:ext cx="355683" cy="54219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6E71370F-8572-373B-DBDA-268D09CC6C76}"/>
              </a:ext>
            </a:extLst>
          </p:cNvPr>
          <p:cNvCxnSpPr>
            <a:stCxn id="15" idx="0"/>
            <a:endCxn id="22" idx="2"/>
          </p:cNvCxnSpPr>
          <p:nvPr/>
        </p:nvCxnSpPr>
        <p:spPr>
          <a:xfrm rot="16200000" flipV="1">
            <a:off x="5842492" y="3909279"/>
            <a:ext cx="1271590" cy="2649315"/>
          </a:xfrm>
          <a:prstGeom prst="bentConnector3">
            <a:avLst>
              <a:gd name="adj1" fmla="val 8522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92D5A9AC-5548-62B1-A1E1-6D11D2916F22}"/>
              </a:ext>
            </a:extLst>
          </p:cNvPr>
          <p:cNvCxnSpPr>
            <a:stCxn id="19" idx="0"/>
            <a:endCxn id="21" idx="2"/>
          </p:cNvCxnSpPr>
          <p:nvPr/>
        </p:nvCxnSpPr>
        <p:spPr>
          <a:xfrm rot="16200000" flipV="1">
            <a:off x="2060243" y="4357886"/>
            <a:ext cx="355683" cy="83619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DCF6092-EB26-432A-7253-6BC9A94F8118}"/>
              </a:ext>
            </a:extLst>
          </p:cNvPr>
          <p:cNvCxnSpPr>
            <a:stCxn id="22" idx="1"/>
            <a:endCxn id="21" idx="3"/>
          </p:cNvCxnSpPr>
          <p:nvPr/>
        </p:nvCxnSpPr>
        <p:spPr>
          <a:xfrm flipH="1">
            <a:off x="3079586" y="4379940"/>
            <a:ext cx="8144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69824C8A-1AF1-AD57-B7C3-3EC1D7628EFC}"/>
              </a:ext>
            </a:extLst>
          </p:cNvPr>
          <p:cNvCxnSpPr>
            <a:stCxn id="21" idx="0"/>
            <a:endCxn id="24" idx="2"/>
          </p:cNvCxnSpPr>
          <p:nvPr/>
        </p:nvCxnSpPr>
        <p:spPr>
          <a:xfrm rot="5400000" flipH="1" flipV="1">
            <a:off x="2481234" y="3000791"/>
            <a:ext cx="499699" cy="182219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94FBB4A2-FC36-4841-D480-47BD91043CCC}"/>
              </a:ext>
            </a:extLst>
          </p:cNvPr>
          <p:cNvCxnSpPr>
            <a:stCxn id="22" idx="0"/>
            <a:endCxn id="24" idx="2"/>
          </p:cNvCxnSpPr>
          <p:nvPr/>
        </p:nvCxnSpPr>
        <p:spPr>
          <a:xfrm rot="16200000" flipV="1">
            <a:off x="4148056" y="3156164"/>
            <a:ext cx="499699" cy="151144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FEF15F3-9CB7-9B22-C981-F167937B45B6}"/>
              </a:ext>
            </a:extLst>
          </p:cNvPr>
          <p:cNvCxnSpPr>
            <a:cxnSpLocks/>
            <a:stCxn id="22" idx="0"/>
            <a:endCxn id="25" idx="2"/>
          </p:cNvCxnSpPr>
          <p:nvPr/>
        </p:nvCxnSpPr>
        <p:spPr>
          <a:xfrm rot="5400000" flipH="1" flipV="1">
            <a:off x="5880805" y="2940815"/>
            <a:ext cx="493747" cy="194809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1FDFA585-E067-6639-E81E-36A3088758C3}"/>
              </a:ext>
            </a:extLst>
          </p:cNvPr>
          <p:cNvCxnSpPr>
            <a:stCxn id="17" idx="0"/>
            <a:endCxn id="25" idx="3"/>
          </p:cNvCxnSpPr>
          <p:nvPr/>
        </p:nvCxnSpPr>
        <p:spPr>
          <a:xfrm rot="16200000" flipV="1">
            <a:off x="8605712" y="3205403"/>
            <a:ext cx="2411346" cy="290011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B39D85D9-5E25-A06A-B2FD-A8F6A0F91171}"/>
              </a:ext>
            </a:extLst>
          </p:cNvPr>
          <p:cNvCxnSpPr>
            <a:stCxn id="23" idx="0"/>
            <a:endCxn id="25" idx="2"/>
          </p:cNvCxnSpPr>
          <p:nvPr/>
        </p:nvCxnSpPr>
        <p:spPr>
          <a:xfrm rot="16200000" flipV="1">
            <a:off x="7352834" y="3416884"/>
            <a:ext cx="493747" cy="99595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35D076E0-27B5-8BF8-A619-CE0B3ED332EA}"/>
              </a:ext>
            </a:extLst>
          </p:cNvPr>
          <p:cNvCxnSpPr>
            <a:stCxn id="24" idx="0"/>
            <a:endCxn id="26" idx="2"/>
          </p:cNvCxnSpPr>
          <p:nvPr/>
        </p:nvCxnSpPr>
        <p:spPr>
          <a:xfrm rot="5400000" flipH="1" flipV="1">
            <a:off x="4322635" y="2176839"/>
            <a:ext cx="368340" cy="172924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80F7C49F-5A85-DA7D-EC40-B252E6E8CEBB}"/>
              </a:ext>
            </a:extLst>
          </p:cNvPr>
          <p:cNvCxnSpPr>
            <a:stCxn id="25" idx="0"/>
            <a:endCxn id="26" idx="2"/>
          </p:cNvCxnSpPr>
          <p:nvPr/>
        </p:nvCxnSpPr>
        <p:spPr>
          <a:xfrm rot="16200000" flipV="1">
            <a:off x="6049433" y="2179290"/>
            <a:ext cx="374292" cy="173029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80246B72-6726-6566-40C9-8DC48B22CC49}"/>
              </a:ext>
            </a:extLst>
          </p:cNvPr>
          <p:cNvSpPr txBox="1"/>
          <p:nvPr/>
        </p:nvSpPr>
        <p:spPr>
          <a:xfrm>
            <a:off x="8491542" y="3149464"/>
            <a:ext cx="1729249" cy="338554"/>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a:ea typeface="+mn-ea"/>
                <a:cs typeface="+mn-cs"/>
              </a:rPr>
              <a:t>#CUBE</a:t>
            </a:r>
          </a:p>
        </p:txBody>
      </p:sp>
      <p:sp>
        <p:nvSpPr>
          <p:cNvPr id="70" name="TextBox 69">
            <a:extLst>
              <a:ext uri="{FF2B5EF4-FFF2-40B4-BE49-F238E27FC236}">
                <a16:creationId xmlns:a16="http://schemas.microsoft.com/office/drawing/2014/main" id="{94FB5EF7-8D73-E3ED-A020-E50EF15A76F9}"/>
              </a:ext>
            </a:extLst>
          </p:cNvPr>
          <p:cNvSpPr txBox="1"/>
          <p:nvPr/>
        </p:nvSpPr>
        <p:spPr>
          <a:xfrm>
            <a:off x="6811321" y="2441142"/>
            <a:ext cx="2163411" cy="338554"/>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a:ea typeface="+mn-ea"/>
                <a:cs typeface="+mn-cs"/>
              </a:rPr>
              <a:t>@Analytic.query</a:t>
            </a:r>
          </a:p>
        </p:txBody>
      </p:sp>
      <p:sp>
        <p:nvSpPr>
          <p:cNvPr id="71" name="Rectangle 70">
            <a:extLst>
              <a:ext uri="{FF2B5EF4-FFF2-40B4-BE49-F238E27FC236}">
                <a16:creationId xmlns:a16="http://schemas.microsoft.com/office/drawing/2014/main" id="{F19BC5C8-5BD1-2506-4E91-33ED6E34FD66}"/>
              </a:ext>
            </a:extLst>
          </p:cNvPr>
          <p:cNvSpPr/>
          <p:nvPr/>
        </p:nvSpPr>
        <p:spPr>
          <a:xfrm>
            <a:off x="560386" y="764704"/>
            <a:ext cx="2653706" cy="59963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22225">
                  <a:solidFill>
                    <a:srgbClr val="662AD6"/>
                  </a:solidFill>
                  <a:prstDash val="solid"/>
                </a:ln>
                <a:solidFill>
                  <a:srgbClr val="662AD6">
                    <a:lumMod val="40000"/>
                    <a:lumOff val="60000"/>
                  </a:srgbClr>
                </a:solidFill>
                <a:effectLst/>
                <a:uLnTx/>
                <a:uFillTx/>
                <a:latin typeface="Segoe UI"/>
                <a:ea typeface="+mn-ea"/>
                <a:cs typeface="+mn-cs"/>
              </a:rPr>
              <a:t>Fiori App</a:t>
            </a:r>
          </a:p>
        </p:txBody>
      </p:sp>
      <p:sp>
        <p:nvSpPr>
          <p:cNvPr id="72" name="Rectangle 71">
            <a:extLst>
              <a:ext uri="{FF2B5EF4-FFF2-40B4-BE49-F238E27FC236}">
                <a16:creationId xmlns:a16="http://schemas.microsoft.com/office/drawing/2014/main" id="{1E466312-C0EE-BA9E-DC7C-993240AD7D45}"/>
              </a:ext>
            </a:extLst>
          </p:cNvPr>
          <p:cNvSpPr/>
          <p:nvPr/>
        </p:nvSpPr>
        <p:spPr>
          <a:xfrm>
            <a:off x="3624003" y="748605"/>
            <a:ext cx="2653706" cy="59963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22225">
                  <a:solidFill>
                    <a:srgbClr val="662AD6"/>
                  </a:solidFill>
                  <a:prstDash val="solid"/>
                </a:ln>
                <a:solidFill>
                  <a:srgbClr val="662AD6">
                    <a:lumMod val="40000"/>
                    <a:lumOff val="60000"/>
                  </a:srgbClr>
                </a:solidFill>
                <a:effectLst/>
                <a:uLnTx/>
                <a:uFillTx/>
                <a:latin typeface="Segoe UI"/>
                <a:ea typeface="+mn-ea"/>
                <a:cs typeface="+mn-cs"/>
              </a:rPr>
              <a:t>Analytic Tools</a:t>
            </a:r>
          </a:p>
        </p:txBody>
      </p:sp>
      <p:sp>
        <p:nvSpPr>
          <p:cNvPr id="73" name="Rectangle 72">
            <a:extLst>
              <a:ext uri="{FF2B5EF4-FFF2-40B4-BE49-F238E27FC236}">
                <a16:creationId xmlns:a16="http://schemas.microsoft.com/office/drawing/2014/main" id="{0E329182-3549-5C64-B5D3-4B30A9227A5B}"/>
              </a:ext>
            </a:extLst>
          </p:cNvPr>
          <p:cNvSpPr/>
          <p:nvPr/>
        </p:nvSpPr>
        <p:spPr>
          <a:xfrm>
            <a:off x="6543197" y="748605"/>
            <a:ext cx="2653706" cy="59963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22225">
                  <a:solidFill>
                    <a:srgbClr val="662AD6"/>
                  </a:solidFill>
                  <a:prstDash val="solid"/>
                </a:ln>
                <a:solidFill>
                  <a:srgbClr val="662AD6">
                    <a:lumMod val="40000"/>
                    <a:lumOff val="60000"/>
                  </a:srgbClr>
                </a:solidFill>
                <a:effectLst/>
                <a:uLnTx/>
                <a:uFillTx/>
                <a:latin typeface="Segoe UI"/>
                <a:ea typeface="+mn-ea"/>
                <a:cs typeface="+mn-cs"/>
              </a:rPr>
              <a:t>Third Party</a:t>
            </a:r>
          </a:p>
        </p:txBody>
      </p:sp>
      <p:sp>
        <p:nvSpPr>
          <p:cNvPr id="74" name="Rectangle 73">
            <a:extLst>
              <a:ext uri="{FF2B5EF4-FFF2-40B4-BE49-F238E27FC236}">
                <a16:creationId xmlns:a16="http://schemas.microsoft.com/office/drawing/2014/main" id="{5CBF7B41-410E-0B45-A7C5-B360362F9095}"/>
              </a:ext>
            </a:extLst>
          </p:cNvPr>
          <p:cNvSpPr/>
          <p:nvPr/>
        </p:nvSpPr>
        <p:spPr>
          <a:xfrm>
            <a:off x="9412045" y="740248"/>
            <a:ext cx="2653706" cy="59963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22225">
                  <a:solidFill>
                    <a:srgbClr val="662AD6"/>
                  </a:solidFill>
                  <a:prstDash val="solid"/>
                </a:ln>
                <a:solidFill>
                  <a:srgbClr val="662AD6">
                    <a:lumMod val="40000"/>
                    <a:lumOff val="60000"/>
                  </a:srgbClr>
                </a:solidFill>
                <a:effectLst/>
                <a:uLnTx/>
                <a:uFillTx/>
                <a:latin typeface="Segoe UI"/>
                <a:ea typeface="+mn-ea"/>
                <a:cs typeface="+mn-cs"/>
              </a:rPr>
              <a:t>API Consumer</a:t>
            </a:r>
          </a:p>
        </p:txBody>
      </p:sp>
      <p:sp>
        <p:nvSpPr>
          <p:cNvPr id="75" name="Rectangle 74">
            <a:extLst>
              <a:ext uri="{FF2B5EF4-FFF2-40B4-BE49-F238E27FC236}">
                <a16:creationId xmlns:a16="http://schemas.microsoft.com/office/drawing/2014/main" id="{3490FE02-E83B-7D95-AAA7-603069B2EF6E}"/>
              </a:ext>
            </a:extLst>
          </p:cNvPr>
          <p:cNvSpPr/>
          <p:nvPr/>
        </p:nvSpPr>
        <p:spPr>
          <a:xfrm>
            <a:off x="3760011" y="2243045"/>
            <a:ext cx="2519200" cy="43640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a:ea typeface="+mn-ea"/>
                <a:cs typeface="+mn-cs"/>
              </a:rPr>
              <a:t>Consumption views</a:t>
            </a:r>
          </a:p>
        </p:txBody>
      </p:sp>
      <p:sp>
        <p:nvSpPr>
          <p:cNvPr id="76" name="Arrow: Up 75">
            <a:extLst>
              <a:ext uri="{FF2B5EF4-FFF2-40B4-BE49-F238E27FC236}">
                <a16:creationId xmlns:a16="http://schemas.microsoft.com/office/drawing/2014/main" id="{E9BE333B-9CB0-A4E3-9A75-7CAC585555D4}"/>
              </a:ext>
            </a:extLst>
          </p:cNvPr>
          <p:cNvSpPr/>
          <p:nvPr/>
        </p:nvSpPr>
        <p:spPr>
          <a:xfrm>
            <a:off x="1887239" y="1809741"/>
            <a:ext cx="257993" cy="43330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77" name="Arrow: Up 76">
            <a:extLst>
              <a:ext uri="{FF2B5EF4-FFF2-40B4-BE49-F238E27FC236}">
                <a16:creationId xmlns:a16="http://schemas.microsoft.com/office/drawing/2014/main" id="{A15BF93F-4FC1-E691-BA31-DD3B0B059326}"/>
              </a:ext>
            </a:extLst>
          </p:cNvPr>
          <p:cNvSpPr/>
          <p:nvPr/>
        </p:nvSpPr>
        <p:spPr>
          <a:xfrm>
            <a:off x="4692863" y="1767832"/>
            <a:ext cx="257993" cy="43330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78" name="Arrow: Up 77">
            <a:extLst>
              <a:ext uri="{FF2B5EF4-FFF2-40B4-BE49-F238E27FC236}">
                <a16:creationId xmlns:a16="http://schemas.microsoft.com/office/drawing/2014/main" id="{058DF31F-A566-AC97-DB6D-BE4257DA95FA}"/>
              </a:ext>
            </a:extLst>
          </p:cNvPr>
          <p:cNvSpPr/>
          <p:nvPr/>
        </p:nvSpPr>
        <p:spPr>
          <a:xfrm>
            <a:off x="7883147" y="1796675"/>
            <a:ext cx="257993" cy="43330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79" name="Arrow: Up 78">
            <a:extLst>
              <a:ext uri="{FF2B5EF4-FFF2-40B4-BE49-F238E27FC236}">
                <a16:creationId xmlns:a16="http://schemas.microsoft.com/office/drawing/2014/main" id="{587BF8BE-EBE7-A92B-79B3-9CE7108A2521}"/>
              </a:ext>
            </a:extLst>
          </p:cNvPr>
          <p:cNvSpPr/>
          <p:nvPr/>
        </p:nvSpPr>
        <p:spPr>
          <a:xfrm>
            <a:off x="10527691" y="1812547"/>
            <a:ext cx="257993" cy="43330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4238917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4218C8-4DBD-3276-4E07-61CBBB7381E7}"/>
              </a:ext>
            </a:extLst>
          </p:cNvPr>
          <p:cNvSpPr txBox="1"/>
          <p:nvPr/>
        </p:nvSpPr>
        <p:spPr>
          <a:xfrm>
            <a:off x="189756" y="116632"/>
            <a:ext cx="10153128" cy="461665"/>
          </a:xfrm>
          <a:prstGeom prst="rect">
            <a:avLst/>
          </a:prstGeom>
          <a:noFill/>
        </p:spPr>
        <p:txBody>
          <a:bodyPr wrap="square" rtlCol="0">
            <a:spAutoFit/>
          </a:bodyPr>
          <a:lstStyle/>
          <a:p>
            <a:r>
              <a:rPr lang="en-IN" dirty="0"/>
              <a:t>Dimension and Measure in Analytics</a:t>
            </a:r>
          </a:p>
        </p:txBody>
      </p:sp>
      <p:graphicFrame>
        <p:nvGraphicFramePr>
          <p:cNvPr id="4" name="Table 3">
            <a:extLst>
              <a:ext uri="{FF2B5EF4-FFF2-40B4-BE49-F238E27FC236}">
                <a16:creationId xmlns:a16="http://schemas.microsoft.com/office/drawing/2014/main" id="{108EC13E-73EC-81A2-5634-22F129CAE57A}"/>
              </a:ext>
            </a:extLst>
          </p:cNvPr>
          <p:cNvGraphicFramePr>
            <a:graphicFrameLocks noGrp="1"/>
          </p:cNvGraphicFramePr>
          <p:nvPr>
            <p:extLst>
              <p:ext uri="{D42A27DB-BD31-4B8C-83A1-F6EECF244321}">
                <p14:modId xmlns:p14="http://schemas.microsoft.com/office/powerpoint/2010/main" val="394888049"/>
              </p:ext>
            </p:extLst>
          </p:nvPr>
        </p:nvGraphicFramePr>
        <p:xfrm>
          <a:off x="3286100" y="2483747"/>
          <a:ext cx="5215070" cy="1828800"/>
        </p:xfrm>
        <a:graphic>
          <a:graphicData uri="http://schemas.openxmlformats.org/drawingml/2006/table">
            <a:tbl>
              <a:tblPr firstRow="1" bandRow="1">
                <a:tableStyleId>{5C22544A-7EE6-4342-B048-85BDC9FD1C3A}</a:tableStyleId>
              </a:tblPr>
              <a:tblGrid>
                <a:gridCol w="1043014">
                  <a:extLst>
                    <a:ext uri="{9D8B030D-6E8A-4147-A177-3AD203B41FA5}">
                      <a16:colId xmlns:a16="http://schemas.microsoft.com/office/drawing/2014/main" val="4278758801"/>
                    </a:ext>
                  </a:extLst>
                </a:gridCol>
                <a:gridCol w="1043014">
                  <a:extLst>
                    <a:ext uri="{9D8B030D-6E8A-4147-A177-3AD203B41FA5}">
                      <a16:colId xmlns:a16="http://schemas.microsoft.com/office/drawing/2014/main" val="1330661004"/>
                    </a:ext>
                  </a:extLst>
                </a:gridCol>
                <a:gridCol w="1043014">
                  <a:extLst>
                    <a:ext uri="{9D8B030D-6E8A-4147-A177-3AD203B41FA5}">
                      <a16:colId xmlns:a16="http://schemas.microsoft.com/office/drawing/2014/main" val="4129021640"/>
                    </a:ext>
                  </a:extLst>
                </a:gridCol>
                <a:gridCol w="1043014">
                  <a:extLst>
                    <a:ext uri="{9D8B030D-6E8A-4147-A177-3AD203B41FA5}">
                      <a16:colId xmlns:a16="http://schemas.microsoft.com/office/drawing/2014/main" val="4097165994"/>
                    </a:ext>
                  </a:extLst>
                </a:gridCol>
                <a:gridCol w="1043014">
                  <a:extLst>
                    <a:ext uri="{9D8B030D-6E8A-4147-A177-3AD203B41FA5}">
                      <a16:colId xmlns:a16="http://schemas.microsoft.com/office/drawing/2014/main" val="3436302152"/>
                    </a:ext>
                  </a:extLst>
                </a:gridCol>
              </a:tblGrid>
              <a:tr h="291443">
                <a:tc>
                  <a:txBody>
                    <a:bodyPr/>
                    <a:lstStyle/>
                    <a:p>
                      <a:r>
                        <a:rPr lang="en-IN" sz="1400" dirty="0"/>
                        <a:t>SOID</a:t>
                      </a:r>
                    </a:p>
                  </a:txBody>
                  <a:tcPr/>
                </a:tc>
                <a:tc>
                  <a:txBody>
                    <a:bodyPr/>
                    <a:lstStyle/>
                    <a:p>
                      <a:r>
                        <a:rPr lang="en-IN" sz="1400" dirty="0"/>
                        <a:t>CUST</a:t>
                      </a:r>
                    </a:p>
                  </a:txBody>
                  <a:tcPr/>
                </a:tc>
                <a:tc>
                  <a:txBody>
                    <a:bodyPr/>
                    <a:lstStyle/>
                    <a:p>
                      <a:r>
                        <a:rPr lang="en-IN" sz="1400" dirty="0"/>
                        <a:t>PROD</a:t>
                      </a:r>
                    </a:p>
                  </a:txBody>
                  <a:tcPr/>
                </a:tc>
                <a:tc>
                  <a:txBody>
                    <a:bodyPr/>
                    <a:lstStyle/>
                    <a:p>
                      <a:r>
                        <a:rPr lang="en-IN" sz="1400" dirty="0"/>
                        <a:t>AMT</a:t>
                      </a:r>
                    </a:p>
                  </a:txBody>
                  <a:tcPr>
                    <a:solidFill>
                      <a:schemeClr val="accent2">
                        <a:lumMod val="60000"/>
                        <a:lumOff val="40000"/>
                      </a:schemeClr>
                    </a:solidFill>
                  </a:tcPr>
                </a:tc>
                <a:tc>
                  <a:txBody>
                    <a:bodyPr/>
                    <a:lstStyle/>
                    <a:p>
                      <a:r>
                        <a:rPr lang="en-IN" sz="1400" dirty="0"/>
                        <a:t>CTRY</a:t>
                      </a:r>
                    </a:p>
                  </a:txBody>
                  <a:tcPr/>
                </a:tc>
                <a:extLst>
                  <a:ext uri="{0D108BD9-81ED-4DB2-BD59-A6C34878D82A}">
                    <a16:rowId xmlns:a16="http://schemas.microsoft.com/office/drawing/2014/main" val="3535232216"/>
                  </a:ext>
                </a:extLst>
              </a:tr>
              <a:tr h="291443">
                <a:tc>
                  <a:txBody>
                    <a:bodyPr/>
                    <a:lstStyle/>
                    <a:p>
                      <a:r>
                        <a:rPr lang="en-IN" sz="1400" dirty="0"/>
                        <a:t>1</a:t>
                      </a:r>
                    </a:p>
                  </a:txBody>
                  <a:tcPr/>
                </a:tc>
                <a:tc>
                  <a:txBody>
                    <a:bodyPr/>
                    <a:lstStyle/>
                    <a:p>
                      <a:r>
                        <a:rPr lang="en-IN" sz="1400" dirty="0"/>
                        <a:t>C1</a:t>
                      </a:r>
                    </a:p>
                  </a:txBody>
                  <a:tcPr/>
                </a:tc>
                <a:tc>
                  <a:txBody>
                    <a:bodyPr/>
                    <a:lstStyle/>
                    <a:p>
                      <a:r>
                        <a:rPr lang="en-IN" sz="1400" dirty="0"/>
                        <a:t>P1</a:t>
                      </a:r>
                    </a:p>
                  </a:txBody>
                  <a:tcPr/>
                </a:tc>
                <a:tc>
                  <a:txBody>
                    <a:bodyPr/>
                    <a:lstStyle/>
                    <a:p>
                      <a:r>
                        <a:rPr lang="en-IN" sz="1400" dirty="0"/>
                        <a:t>500</a:t>
                      </a:r>
                    </a:p>
                  </a:txBody>
                  <a:tcPr>
                    <a:solidFill>
                      <a:schemeClr val="accent2">
                        <a:lumMod val="60000"/>
                        <a:lumOff val="40000"/>
                      </a:schemeClr>
                    </a:solidFill>
                  </a:tcPr>
                </a:tc>
                <a:tc>
                  <a:txBody>
                    <a:bodyPr/>
                    <a:lstStyle/>
                    <a:p>
                      <a:r>
                        <a:rPr lang="en-IN" sz="1400" dirty="0"/>
                        <a:t>IN</a:t>
                      </a:r>
                    </a:p>
                  </a:txBody>
                  <a:tcPr/>
                </a:tc>
                <a:extLst>
                  <a:ext uri="{0D108BD9-81ED-4DB2-BD59-A6C34878D82A}">
                    <a16:rowId xmlns:a16="http://schemas.microsoft.com/office/drawing/2014/main" val="1630019080"/>
                  </a:ext>
                </a:extLst>
              </a:tr>
              <a:tr h="291443">
                <a:tc>
                  <a:txBody>
                    <a:bodyPr/>
                    <a:lstStyle/>
                    <a:p>
                      <a:r>
                        <a:rPr lang="en-IN" sz="1400" dirty="0"/>
                        <a:t>2</a:t>
                      </a:r>
                    </a:p>
                  </a:txBody>
                  <a:tcPr/>
                </a:tc>
                <a:tc>
                  <a:txBody>
                    <a:bodyPr/>
                    <a:lstStyle/>
                    <a:p>
                      <a:r>
                        <a:rPr lang="en-IN" sz="1400" dirty="0"/>
                        <a:t>C1</a:t>
                      </a:r>
                    </a:p>
                  </a:txBody>
                  <a:tcPr/>
                </a:tc>
                <a:tc>
                  <a:txBody>
                    <a:bodyPr/>
                    <a:lstStyle/>
                    <a:p>
                      <a:r>
                        <a:rPr lang="en-IN" sz="1400" dirty="0"/>
                        <a:t>P2</a:t>
                      </a:r>
                    </a:p>
                  </a:txBody>
                  <a:tcPr/>
                </a:tc>
                <a:tc>
                  <a:txBody>
                    <a:bodyPr/>
                    <a:lstStyle/>
                    <a:p>
                      <a:r>
                        <a:rPr lang="en-IN" sz="1400" dirty="0"/>
                        <a:t>600</a:t>
                      </a:r>
                    </a:p>
                  </a:txBody>
                  <a:tcPr>
                    <a:solidFill>
                      <a:schemeClr val="accent2">
                        <a:lumMod val="60000"/>
                        <a:lumOff val="40000"/>
                      </a:schemeClr>
                    </a:solidFill>
                  </a:tcPr>
                </a:tc>
                <a:tc>
                  <a:txBody>
                    <a:bodyPr/>
                    <a:lstStyle/>
                    <a:p>
                      <a:r>
                        <a:rPr lang="en-IN" sz="1400" dirty="0"/>
                        <a:t>US</a:t>
                      </a:r>
                    </a:p>
                  </a:txBody>
                  <a:tcPr/>
                </a:tc>
                <a:extLst>
                  <a:ext uri="{0D108BD9-81ED-4DB2-BD59-A6C34878D82A}">
                    <a16:rowId xmlns:a16="http://schemas.microsoft.com/office/drawing/2014/main" val="332574432"/>
                  </a:ext>
                </a:extLst>
              </a:tr>
              <a:tr h="291443">
                <a:tc>
                  <a:txBody>
                    <a:bodyPr/>
                    <a:lstStyle/>
                    <a:p>
                      <a:r>
                        <a:rPr lang="en-IN" sz="1400" dirty="0"/>
                        <a:t>3</a:t>
                      </a:r>
                    </a:p>
                  </a:txBody>
                  <a:tcPr/>
                </a:tc>
                <a:tc>
                  <a:txBody>
                    <a:bodyPr/>
                    <a:lstStyle/>
                    <a:p>
                      <a:r>
                        <a:rPr lang="en-IN" sz="1400" dirty="0"/>
                        <a:t>C2</a:t>
                      </a:r>
                    </a:p>
                  </a:txBody>
                  <a:tcPr/>
                </a:tc>
                <a:tc>
                  <a:txBody>
                    <a:bodyPr/>
                    <a:lstStyle/>
                    <a:p>
                      <a:r>
                        <a:rPr lang="en-IN" sz="1400" dirty="0"/>
                        <a:t>P1</a:t>
                      </a:r>
                    </a:p>
                  </a:txBody>
                  <a:tcPr/>
                </a:tc>
                <a:tc>
                  <a:txBody>
                    <a:bodyPr/>
                    <a:lstStyle/>
                    <a:p>
                      <a:r>
                        <a:rPr lang="en-IN" sz="1400" dirty="0"/>
                        <a:t>800</a:t>
                      </a:r>
                    </a:p>
                  </a:txBody>
                  <a:tcPr>
                    <a:solidFill>
                      <a:schemeClr val="accent2">
                        <a:lumMod val="60000"/>
                        <a:lumOff val="40000"/>
                      </a:schemeClr>
                    </a:solidFill>
                  </a:tcPr>
                </a:tc>
                <a:tc>
                  <a:txBody>
                    <a:bodyPr/>
                    <a:lstStyle/>
                    <a:p>
                      <a:r>
                        <a:rPr lang="en-IN" sz="1400" dirty="0"/>
                        <a:t>US</a:t>
                      </a:r>
                    </a:p>
                  </a:txBody>
                  <a:tcPr/>
                </a:tc>
                <a:extLst>
                  <a:ext uri="{0D108BD9-81ED-4DB2-BD59-A6C34878D82A}">
                    <a16:rowId xmlns:a16="http://schemas.microsoft.com/office/drawing/2014/main" val="3165179870"/>
                  </a:ext>
                </a:extLst>
              </a:tr>
              <a:tr h="291443">
                <a:tc>
                  <a:txBody>
                    <a:bodyPr/>
                    <a:lstStyle/>
                    <a:p>
                      <a:r>
                        <a:rPr lang="en-IN" sz="1400" dirty="0"/>
                        <a:t>4</a:t>
                      </a:r>
                    </a:p>
                  </a:txBody>
                  <a:tcPr/>
                </a:tc>
                <a:tc>
                  <a:txBody>
                    <a:bodyPr/>
                    <a:lstStyle/>
                    <a:p>
                      <a:r>
                        <a:rPr lang="en-IN" sz="1400" dirty="0"/>
                        <a:t>C2</a:t>
                      </a:r>
                    </a:p>
                  </a:txBody>
                  <a:tcPr/>
                </a:tc>
                <a:tc>
                  <a:txBody>
                    <a:bodyPr/>
                    <a:lstStyle/>
                    <a:p>
                      <a:r>
                        <a:rPr lang="en-IN" sz="1400" dirty="0"/>
                        <a:t>P2</a:t>
                      </a:r>
                    </a:p>
                  </a:txBody>
                  <a:tcPr/>
                </a:tc>
                <a:tc>
                  <a:txBody>
                    <a:bodyPr/>
                    <a:lstStyle/>
                    <a:p>
                      <a:r>
                        <a:rPr lang="en-IN" sz="1400" dirty="0"/>
                        <a:t>850</a:t>
                      </a:r>
                    </a:p>
                  </a:txBody>
                  <a:tcPr>
                    <a:solidFill>
                      <a:schemeClr val="accent2">
                        <a:lumMod val="60000"/>
                        <a:lumOff val="40000"/>
                      </a:schemeClr>
                    </a:solidFill>
                  </a:tcPr>
                </a:tc>
                <a:tc>
                  <a:txBody>
                    <a:bodyPr/>
                    <a:lstStyle/>
                    <a:p>
                      <a:r>
                        <a:rPr lang="en-IN" sz="1400" dirty="0"/>
                        <a:t>IN</a:t>
                      </a:r>
                    </a:p>
                  </a:txBody>
                  <a:tcPr/>
                </a:tc>
                <a:extLst>
                  <a:ext uri="{0D108BD9-81ED-4DB2-BD59-A6C34878D82A}">
                    <a16:rowId xmlns:a16="http://schemas.microsoft.com/office/drawing/2014/main" val="3172806089"/>
                  </a:ext>
                </a:extLst>
              </a:tr>
              <a:tr h="291443">
                <a:tc>
                  <a:txBody>
                    <a:bodyPr/>
                    <a:lstStyle/>
                    <a:p>
                      <a:r>
                        <a:rPr lang="en-IN" sz="1400" dirty="0"/>
                        <a:t>5</a:t>
                      </a:r>
                    </a:p>
                  </a:txBody>
                  <a:tcPr/>
                </a:tc>
                <a:tc>
                  <a:txBody>
                    <a:bodyPr/>
                    <a:lstStyle/>
                    <a:p>
                      <a:r>
                        <a:rPr lang="en-IN" sz="1400" dirty="0"/>
                        <a:t>C3</a:t>
                      </a:r>
                    </a:p>
                  </a:txBody>
                  <a:tcPr/>
                </a:tc>
                <a:tc>
                  <a:txBody>
                    <a:bodyPr/>
                    <a:lstStyle/>
                    <a:p>
                      <a:r>
                        <a:rPr lang="en-IN" sz="1400" dirty="0"/>
                        <a:t>P2</a:t>
                      </a:r>
                    </a:p>
                  </a:txBody>
                  <a:tcPr/>
                </a:tc>
                <a:tc>
                  <a:txBody>
                    <a:bodyPr/>
                    <a:lstStyle/>
                    <a:p>
                      <a:r>
                        <a:rPr lang="en-IN" sz="1400" dirty="0"/>
                        <a:t>1000</a:t>
                      </a:r>
                    </a:p>
                  </a:txBody>
                  <a:tcPr>
                    <a:solidFill>
                      <a:schemeClr val="accent2">
                        <a:lumMod val="60000"/>
                        <a:lumOff val="40000"/>
                      </a:schemeClr>
                    </a:solidFill>
                  </a:tcPr>
                </a:tc>
                <a:tc>
                  <a:txBody>
                    <a:bodyPr/>
                    <a:lstStyle/>
                    <a:p>
                      <a:r>
                        <a:rPr lang="en-IN" sz="1400" dirty="0"/>
                        <a:t>IN</a:t>
                      </a:r>
                    </a:p>
                  </a:txBody>
                  <a:tcPr/>
                </a:tc>
                <a:extLst>
                  <a:ext uri="{0D108BD9-81ED-4DB2-BD59-A6C34878D82A}">
                    <a16:rowId xmlns:a16="http://schemas.microsoft.com/office/drawing/2014/main" val="3480964764"/>
                  </a:ext>
                </a:extLst>
              </a:tr>
            </a:tbl>
          </a:graphicData>
        </a:graphic>
      </p:graphicFrame>
      <p:sp>
        <p:nvSpPr>
          <p:cNvPr id="5" name="TextBox 4">
            <a:extLst>
              <a:ext uri="{FF2B5EF4-FFF2-40B4-BE49-F238E27FC236}">
                <a16:creationId xmlns:a16="http://schemas.microsoft.com/office/drawing/2014/main" id="{56C0B146-8E3A-2AC9-F929-A7BFF63D6BCF}"/>
              </a:ext>
            </a:extLst>
          </p:cNvPr>
          <p:cNvSpPr txBox="1"/>
          <p:nvPr/>
        </p:nvSpPr>
        <p:spPr>
          <a:xfrm>
            <a:off x="3286100" y="1700808"/>
            <a:ext cx="5143062" cy="738664"/>
          </a:xfrm>
          <a:prstGeom prst="rect">
            <a:avLst/>
          </a:prstGeom>
          <a:noFill/>
        </p:spPr>
        <p:txBody>
          <a:bodyPr wrap="square" rtlCol="0">
            <a:spAutoFit/>
          </a:bodyPr>
          <a:lstStyle/>
          <a:p>
            <a:r>
              <a:rPr lang="en-IN" sz="1400" dirty="0"/>
              <a:t>Transactional Data – Facts</a:t>
            </a:r>
          </a:p>
          <a:p>
            <a:r>
              <a:rPr lang="en-IN" sz="1400" dirty="0"/>
              <a:t>Amount </a:t>
            </a:r>
            <a:r>
              <a:rPr lang="en-IN" sz="1400" dirty="0">
                <a:sym typeface="Wingdings" panose="05000000000000000000" pitchFamily="2" charset="2"/>
              </a:rPr>
              <a:t> Measure for performance of sales (numeric)</a:t>
            </a:r>
          </a:p>
          <a:p>
            <a:r>
              <a:rPr lang="en-IN" sz="1400" dirty="0">
                <a:sym typeface="Wingdings" panose="05000000000000000000" pitchFamily="2" charset="2"/>
              </a:rPr>
              <a:t>Aggregation  KPI (key performance indicator)</a:t>
            </a:r>
            <a:endParaRPr lang="en-IN" sz="1400" dirty="0"/>
          </a:p>
        </p:txBody>
      </p:sp>
      <p:sp>
        <p:nvSpPr>
          <p:cNvPr id="6" name="TextBox 5">
            <a:extLst>
              <a:ext uri="{FF2B5EF4-FFF2-40B4-BE49-F238E27FC236}">
                <a16:creationId xmlns:a16="http://schemas.microsoft.com/office/drawing/2014/main" id="{C72F7CE1-2936-234F-6421-F07CC6DFFCAD}"/>
              </a:ext>
            </a:extLst>
          </p:cNvPr>
          <p:cNvSpPr txBox="1"/>
          <p:nvPr/>
        </p:nvSpPr>
        <p:spPr>
          <a:xfrm>
            <a:off x="6412938" y="4293362"/>
            <a:ext cx="977618" cy="307777"/>
          </a:xfrm>
          <a:prstGeom prst="rect">
            <a:avLst/>
          </a:prstGeom>
          <a:noFill/>
        </p:spPr>
        <p:txBody>
          <a:bodyPr wrap="square" rtlCol="0">
            <a:spAutoFit/>
          </a:bodyPr>
          <a:lstStyle/>
          <a:p>
            <a:r>
              <a:rPr lang="en-IN" sz="1400" b="1" dirty="0"/>
              <a:t>SUM(</a:t>
            </a:r>
            <a:r>
              <a:rPr lang="en-IN" sz="1400" b="1" dirty="0" err="1"/>
              <a:t>sls</a:t>
            </a:r>
            <a:r>
              <a:rPr lang="en-IN" sz="1400" b="1" dirty="0"/>
              <a:t>)</a:t>
            </a:r>
          </a:p>
        </p:txBody>
      </p:sp>
      <p:graphicFrame>
        <p:nvGraphicFramePr>
          <p:cNvPr id="7" name="Table 6">
            <a:extLst>
              <a:ext uri="{FF2B5EF4-FFF2-40B4-BE49-F238E27FC236}">
                <a16:creationId xmlns:a16="http://schemas.microsoft.com/office/drawing/2014/main" id="{0E36A20C-3E34-DB80-29B7-94BCA87FD1A0}"/>
              </a:ext>
            </a:extLst>
          </p:cNvPr>
          <p:cNvGraphicFramePr>
            <a:graphicFrameLocks noGrp="1"/>
          </p:cNvGraphicFramePr>
          <p:nvPr>
            <p:extLst>
              <p:ext uri="{D42A27DB-BD31-4B8C-83A1-F6EECF244321}">
                <p14:modId xmlns:p14="http://schemas.microsoft.com/office/powerpoint/2010/main" val="3905265746"/>
              </p:ext>
            </p:extLst>
          </p:nvPr>
        </p:nvGraphicFramePr>
        <p:xfrm>
          <a:off x="333772" y="1268760"/>
          <a:ext cx="2406758" cy="1371600"/>
        </p:xfrm>
        <a:graphic>
          <a:graphicData uri="http://schemas.openxmlformats.org/drawingml/2006/table">
            <a:tbl>
              <a:tblPr firstRow="1" bandRow="1">
                <a:tableStyleId>{5C22544A-7EE6-4342-B048-85BDC9FD1C3A}</a:tableStyleId>
              </a:tblPr>
              <a:tblGrid>
                <a:gridCol w="576064">
                  <a:extLst>
                    <a:ext uri="{9D8B030D-6E8A-4147-A177-3AD203B41FA5}">
                      <a16:colId xmlns:a16="http://schemas.microsoft.com/office/drawing/2014/main" val="1818910223"/>
                    </a:ext>
                  </a:extLst>
                </a:gridCol>
                <a:gridCol w="1830694">
                  <a:extLst>
                    <a:ext uri="{9D8B030D-6E8A-4147-A177-3AD203B41FA5}">
                      <a16:colId xmlns:a16="http://schemas.microsoft.com/office/drawing/2014/main" val="3705969764"/>
                    </a:ext>
                  </a:extLst>
                </a:gridCol>
              </a:tblGrid>
              <a:tr h="224890">
                <a:tc>
                  <a:txBody>
                    <a:bodyPr/>
                    <a:lstStyle/>
                    <a:p>
                      <a:r>
                        <a:rPr lang="en-IN" sz="1200" dirty="0"/>
                        <a:t>CID</a:t>
                      </a:r>
                    </a:p>
                  </a:txBody>
                  <a:tcPr/>
                </a:tc>
                <a:tc>
                  <a:txBody>
                    <a:bodyPr/>
                    <a:lstStyle/>
                    <a:p>
                      <a:r>
                        <a:rPr lang="en-IN" sz="1200" dirty="0"/>
                        <a:t>Name</a:t>
                      </a:r>
                    </a:p>
                  </a:txBody>
                  <a:tcPr/>
                </a:tc>
                <a:extLst>
                  <a:ext uri="{0D108BD9-81ED-4DB2-BD59-A6C34878D82A}">
                    <a16:rowId xmlns:a16="http://schemas.microsoft.com/office/drawing/2014/main" val="3526319775"/>
                  </a:ext>
                </a:extLst>
              </a:tr>
              <a:tr h="224890">
                <a:tc>
                  <a:txBody>
                    <a:bodyPr/>
                    <a:lstStyle/>
                    <a:p>
                      <a:r>
                        <a:rPr lang="en-IN" sz="1200" dirty="0"/>
                        <a:t>C1</a:t>
                      </a:r>
                    </a:p>
                  </a:txBody>
                  <a:tcPr/>
                </a:tc>
                <a:tc>
                  <a:txBody>
                    <a:bodyPr/>
                    <a:lstStyle/>
                    <a:p>
                      <a:r>
                        <a:rPr lang="en-IN" sz="1200" dirty="0"/>
                        <a:t>SAP</a:t>
                      </a:r>
                    </a:p>
                  </a:txBody>
                  <a:tcPr/>
                </a:tc>
                <a:extLst>
                  <a:ext uri="{0D108BD9-81ED-4DB2-BD59-A6C34878D82A}">
                    <a16:rowId xmlns:a16="http://schemas.microsoft.com/office/drawing/2014/main" val="2363508802"/>
                  </a:ext>
                </a:extLst>
              </a:tr>
              <a:tr h="224890">
                <a:tc>
                  <a:txBody>
                    <a:bodyPr/>
                    <a:lstStyle/>
                    <a:p>
                      <a:r>
                        <a:rPr lang="en-IN" sz="1200" dirty="0"/>
                        <a:t>C2</a:t>
                      </a:r>
                    </a:p>
                  </a:txBody>
                  <a:tcPr/>
                </a:tc>
                <a:tc>
                  <a:txBody>
                    <a:bodyPr/>
                    <a:lstStyle/>
                    <a:p>
                      <a:r>
                        <a:rPr lang="en-IN" sz="1200" dirty="0"/>
                        <a:t>Apple</a:t>
                      </a:r>
                    </a:p>
                  </a:txBody>
                  <a:tcPr/>
                </a:tc>
                <a:extLst>
                  <a:ext uri="{0D108BD9-81ED-4DB2-BD59-A6C34878D82A}">
                    <a16:rowId xmlns:a16="http://schemas.microsoft.com/office/drawing/2014/main" val="1071977986"/>
                  </a:ext>
                </a:extLst>
              </a:tr>
              <a:tr h="224890">
                <a:tc>
                  <a:txBody>
                    <a:bodyPr/>
                    <a:lstStyle/>
                    <a:p>
                      <a:r>
                        <a:rPr lang="en-IN" sz="1200" dirty="0"/>
                        <a:t>C3</a:t>
                      </a:r>
                    </a:p>
                  </a:txBody>
                  <a:tcPr/>
                </a:tc>
                <a:tc>
                  <a:txBody>
                    <a:bodyPr/>
                    <a:lstStyle/>
                    <a:p>
                      <a:r>
                        <a:rPr lang="en-IN" sz="1200" dirty="0"/>
                        <a:t>Microsoft</a:t>
                      </a:r>
                    </a:p>
                  </a:txBody>
                  <a:tcPr/>
                </a:tc>
                <a:extLst>
                  <a:ext uri="{0D108BD9-81ED-4DB2-BD59-A6C34878D82A}">
                    <a16:rowId xmlns:a16="http://schemas.microsoft.com/office/drawing/2014/main" val="1847275820"/>
                  </a:ext>
                </a:extLst>
              </a:tr>
              <a:tr h="224890">
                <a:tc>
                  <a:txBody>
                    <a:bodyPr/>
                    <a:lstStyle/>
                    <a:p>
                      <a:r>
                        <a:rPr lang="en-IN" sz="1200" dirty="0"/>
                        <a:t>C4</a:t>
                      </a:r>
                    </a:p>
                  </a:txBody>
                  <a:tcPr/>
                </a:tc>
                <a:tc>
                  <a:txBody>
                    <a:bodyPr/>
                    <a:lstStyle/>
                    <a:p>
                      <a:r>
                        <a:rPr lang="en-IN" sz="1200" dirty="0"/>
                        <a:t>Oracle</a:t>
                      </a:r>
                    </a:p>
                  </a:txBody>
                  <a:tcPr/>
                </a:tc>
                <a:extLst>
                  <a:ext uri="{0D108BD9-81ED-4DB2-BD59-A6C34878D82A}">
                    <a16:rowId xmlns:a16="http://schemas.microsoft.com/office/drawing/2014/main" val="691665164"/>
                  </a:ext>
                </a:extLst>
              </a:tr>
            </a:tbl>
          </a:graphicData>
        </a:graphic>
      </p:graphicFrame>
      <p:grpSp>
        <p:nvGrpSpPr>
          <p:cNvPr id="16" name="Group 15">
            <a:extLst>
              <a:ext uri="{FF2B5EF4-FFF2-40B4-BE49-F238E27FC236}">
                <a16:creationId xmlns:a16="http://schemas.microsoft.com/office/drawing/2014/main" id="{A3D446E5-812A-B048-71F9-E0498EDC26EA}"/>
              </a:ext>
            </a:extLst>
          </p:cNvPr>
          <p:cNvGrpSpPr/>
          <p:nvPr/>
        </p:nvGrpSpPr>
        <p:grpSpPr>
          <a:xfrm>
            <a:off x="308280" y="1609080"/>
            <a:ext cx="4544280" cy="2399760"/>
            <a:chOff x="308280" y="1609080"/>
            <a:chExt cx="4544280" cy="2399760"/>
          </a:xfrm>
        </p:grpSpPr>
        <mc:AlternateContent xmlns:mc="http://schemas.openxmlformats.org/markup-compatibility/2006">
          <mc:Choice xmlns:p14="http://schemas.microsoft.com/office/powerpoint/2010/main" Requires="p14">
            <p:contentPart p14:bwMode="auto" r:id="rId2">
              <p14:nvContentPartPr>
                <p14:cNvPr id="8" name="Ink 7">
                  <a:extLst>
                    <a:ext uri="{FF2B5EF4-FFF2-40B4-BE49-F238E27FC236}">
                      <a16:creationId xmlns:a16="http://schemas.microsoft.com/office/drawing/2014/main" id="{879A55A3-34A3-71A9-9C0A-25EB27F098FC}"/>
                    </a:ext>
                  </a:extLst>
                </p14:cNvPr>
                <p14:cNvContentPartPr/>
                <p14:nvPr/>
              </p14:nvContentPartPr>
              <p14:xfrm>
                <a:off x="2250120" y="3647040"/>
                <a:ext cx="360" cy="360"/>
              </p14:xfrm>
            </p:contentPart>
          </mc:Choice>
          <mc:Fallback>
            <p:pic>
              <p:nvPicPr>
                <p:cNvPr id="8" name="Ink 7">
                  <a:extLst>
                    <a:ext uri="{FF2B5EF4-FFF2-40B4-BE49-F238E27FC236}">
                      <a16:creationId xmlns:a16="http://schemas.microsoft.com/office/drawing/2014/main" id="{879A55A3-34A3-71A9-9C0A-25EB27F098FC}"/>
                    </a:ext>
                  </a:extLst>
                </p:cNvPr>
                <p:cNvPicPr/>
                <p:nvPr/>
              </p:nvPicPr>
              <p:blipFill>
                <a:blip r:embed="rId3"/>
                <a:stretch>
                  <a:fillRect/>
                </a:stretch>
              </p:blipFill>
              <p:spPr>
                <a:xfrm>
                  <a:off x="2241480" y="363840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9" name="Ink 8">
                  <a:extLst>
                    <a:ext uri="{FF2B5EF4-FFF2-40B4-BE49-F238E27FC236}">
                      <a16:creationId xmlns:a16="http://schemas.microsoft.com/office/drawing/2014/main" id="{6663AA6C-4DE5-6F94-42F4-ED5D8A7FCC14}"/>
                    </a:ext>
                  </a:extLst>
                </p14:cNvPr>
                <p14:cNvContentPartPr/>
                <p14:nvPr/>
              </p14:nvContentPartPr>
              <p14:xfrm>
                <a:off x="308280" y="1609080"/>
                <a:ext cx="342360" cy="210240"/>
              </p14:xfrm>
            </p:contentPart>
          </mc:Choice>
          <mc:Fallback>
            <p:pic>
              <p:nvPicPr>
                <p:cNvPr id="9" name="Ink 8">
                  <a:extLst>
                    <a:ext uri="{FF2B5EF4-FFF2-40B4-BE49-F238E27FC236}">
                      <a16:creationId xmlns:a16="http://schemas.microsoft.com/office/drawing/2014/main" id="{6663AA6C-4DE5-6F94-42F4-ED5D8A7FCC14}"/>
                    </a:ext>
                  </a:extLst>
                </p:cNvPr>
                <p:cNvPicPr/>
                <p:nvPr/>
              </p:nvPicPr>
              <p:blipFill>
                <a:blip r:embed="rId5"/>
                <a:stretch>
                  <a:fillRect/>
                </a:stretch>
              </p:blipFill>
              <p:spPr>
                <a:xfrm>
                  <a:off x="299280" y="1600440"/>
                  <a:ext cx="36000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0" name="Ink 9">
                  <a:extLst>
                    <a:ext uri="{FF2B5EF4-FFF2-40B4-BE49-F238E27FC236}">
                      <a16:creationId xmlns:a16="http://schemas.microsoft.com/office/drawing/2014/main" id="{AA713562-D586-4452-EEB6-BEDF86836689}"/>
                    </a:ext>
                  </a:extLst>
                </p14:cNvPr>
                <p14:cNvContentPartPr/>
                <p14:nvPr/>
              </p14:nvContentPartPr>
              <p14:xfrm>
                <a:off x="660360" y="1686480"/>
                <a:ext cx="3569760" cy="1485360"/>
              </p14:xfrm>
            </p:contentPart>
          </mc:Choice>
          <mc:Fallback>
            <p:pic>
              <p:nvPicPr>
                <p:cNvPr id="10" name="Ink 9">
                  <a:extLst>
                    <a:ext uri="{FF2B5EF4-FFF2-40B4-BE49-F238E27FC236}">
                      <a16:creationId xmlns:a16="http://schemas.microsoft.com/office/drawing/2014/main" id="{AA713562-D586-4452-EEB6-BEDF86836689}"/>
                    </a:ext>
                  </a:extLst>
                </p:cNvPr>
                <p:cNvPicPr/>
                <p:nvPr/>
              </p:nvPicPr>
              <p:blipFill>
                <a:blip r:embed="rId7"/>
                <a:stretch>
                  <a:fillRect/>
                </a:stretch>
              </p:blipFill>
              <p:spPr>
                <a:xfrm>
                  <a:off x="651360" y="1677840"/>
                  <a:ext cx="3587400" cy="1503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1" name="Ink 10">
                  <a:extLst>
                    <a:ext uri="{FF2B5EF4-FFF2-40B4-BE49-F238E27FC236}">
                      <a16:creationId xmlns:a16="http://schemas.microsoft.com/office/drawing/2014/main" id="{D93C69F4-FFEC-37DB-0DD8-DD12D8DDB1D1}"/>
                    </a:ext>
                  </a:extLst>
                </p14:cNvPr>
                <p14:cNvContentPartPr/>
                <p14:nvPr/>
              </p14:nvContentPartPr>
              <p14:xfrm>
                <a:off x="4185120" y="2725080"/>
                <a:ext cx="667440" cy="674640"/>
              </p14:xfrm>
            </p:contentPart>
          </mc:Choice>
          <mc:Fallback>
            <p:pic>
              <p:nvPicPr>
                <p:cNvPr id="11" name="Ink 10">
                  <a:extLst>
                    <a:ext uri="{FF2B5EF4-FFF2-40B4-BE49-F238E27FC236}">
                      <a16:creationId xmlns:a16="http://schemas.microsoft.com/office/drawing/2014/main" id="{D93C69F4-FFEC-37DB-0DD8-DD12D8DDB1D1}"/>
                    </a:ext>
                  </a:extLst>
                </p:cNvPr>
                <p:cNvPicPr/>
                <p:nvPr/>
              </p:nvPicPr>
              <p:blipFill>
                <a:blip r:embed="rId9"/>
                <a:stretch>
                  <a:fillRect/>
                </a:stretch>
              </p:blipFill>
              <p:spPr>
                <a:xfrm>
                  <a:off x="4176120" y="2716440"/>
                  <a:ext cx="685080" cy="6922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3" name="Ink 12">
                  <a:extLst>
                    <a:ext uri="{FF2B5EF4-FFF2-40B4-BE49-F238E27FC236}">
                      <a16:creationId xmlns:a16="http://schemas.microsoft.com/office/drawing/2014/main" id="{A3FAE9B3-A3C7-D88C-6F66-0CA6CB5EA6D4}"/>
                    </a:ext>
                  </a:extLst>
                </p14:cNvPr>
                <p14:cNvContentPartPr/>
                <p14:nvPr/>
              </p14:nvContentPartPr>
              <p14:xfrm>
                <a:off x="339240" y="1860360"/>
                <a:ext cx="347400" cy="218880"/>
              </p14:xfrm>
            </p:contentPart>
          </mc:Choice>
          <mc:Fallback>
            <p:pic>
              <p:nvPicPr>
                <p:cNvPr id="13" name="Ink 12">
                  <a:extLst>
                    <a:ext uri="{FF2B5EF4-FFF2-40B4-BE49-F238E27FC236}">
                      <a16:creationId xmlns:a16="http://schemas.microsoft.com/office/drawing/2014/main" id="{A3FAE9B3-A3C7-D88C-6F66-0CA6CB5EA6D4}"/>
                    </a:ext>
                  </a:extLst>
                </p:cNvPr>
                <p:cNvPicPr/>
                <p:nvPr/>
              </p:nvPicPr>
              <p:blipFill>
                <a:blip r:embed="rId11"/>
                <a:stretch>
                  <a:fillRect/>
                </a:stretch>
              </p:blipFill>
              <p:spPr>
                <a:xfrm>
                  <a:off x="330600" y="1851720"/>
                  <a:ext cx="36504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4" name="Ink 13">
                  <a:extLst>
                    <a:ext uri="{FF2B5EF4-FFF2-40B4-BE49-F238E27FC236}">
                      <a16:creationId xmlns:a16="http://schemas.microsoft.com/office/drawing/2014/main" id="{1EBA81D7-E708-5B01-D49B-38BD600621C2}"/>
                    </a:ext>
                  </a:extLst>
                </p14:cNvPr>
                <p14:cNvContentPartPr/>
                <p14:nvPr/>
              </p14:nvContentPartPr>
              <p14:xfrm>
                <a:off x="700680" y="1970520"/>
                <a:ext cx="3554280" cy="1600560"/>
              </p14:xfrm>
            </p:contentPart>
          </mc:Choice>
          <mc:Fallback>
            <p:pic>
              <p:nvPicPr>
                <p:cNvPr id="14" name="Ink 13">
                  <a:extLst>
                    <a:ext uri="{FF2B5EF4-FFF2-40B4-BE49-F238E27FC236}">
                      <a16:creationId xmlns:a16="http://schemas.microsoft.com/office/drawing/2014/main" id="{1EBA81D7-E708-5B01-D49B-38BD600621C2}"/>
                    </a:ext>
                  </a:extLst>
                </p:cNvPr>
                <p:cNvPicPr/>
                <p:nvPr/>
              </p:nvPicPr>
              <p:blipFill>
                <a:blip r:embed="rId13"/>
                <a:stretch>
                  <a:fillRect/>
                </a:stretch>
              </p:blipFill>
              <p:spPr>
                <a:xfrm>
                  <a:off x="692040" y="1961520"/>
                  <a:ext cx="3571920" cy="16182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5" name="Ink 14">
                  <a:extLst>
                    <a:ext uri="{FF2B5EF4-FFF2-40B4-BE49-F238E27FC236}">
                      <a16:creationId xmlns:a16="http://schemas.microsoft.com/office/drawing/2014/main" id="{02B820D6-29E1-8AF4-58DE-1ABC18D203F0}"/>
                    </a:ext>
                  </a:extLst>
                </p14:cNvPr>
                <p14:cNvContentPartPr/>
                <p14:nvPr/>
              </p14:nvContentPartPr>
              <p14:xfrm>
                <a:off x="4290960" y="3366240"/>
                <a:ext cx="429120" cy="642600"/>
              </p14:xfrm>
            </p:contentPart>
          </mc:Choice>
          <mc:Fallback>
            <p:pic>
              <p:nvPicPr>
                <p:cNvPr id="15" name="Ink 14">
                  <a:extLst>
                    <a:ext uri="{FF2B5EF4-FFF2-40B4-BE49-F238E27FC236}">
                      <a16:creationId xmlns:a16="http://schemas.microsoft.com/office/drawing/2014/main" id="{02B820D6-29E1-8AF4-58DE-1ABC18D203F0}"/>
                    </a:ext>
                  </a:extLst>
                </p:cNvPr>
                <p:cNvPicPr/>
                <p:nvPr/>
              </p:nvPicPr>
              <p:blipFill>
                <a:blip r:embed="rId15"/>
                <a:stretch>
                  <a:fillRect/>
                </a:stretch>
              </p:blipFill>
              <p:spPr>
                <a:xfrm>
                  <a:off x="4281960" y="3357240"/>
                  <a:ext cx="446760" cy="660240"/>
                </a:xfrm>
                <a:prstGeom prst="rect">
                  <a:avLst/>
                </a:prstGeom>
              </p:spPr>
            </p:pic>
          </mc:Fallback>
        </mc:AlternateContent>
      </p:grpSp>
      <p:sp>
        <p:nvSpPr>
          <p:cNvPr id="17" name="TextBox 16">
            <a:extLst>
              <a:ext uri="{FF2B5EF4-FFF2-40B4-BE49-F238E27FC236}">
                <a16:creationId xmlns:a16="http://schemas.microsoft.com/office/drawing/2014/main" id="{7EE171F8-7D91-BBD3-2947-486F1FA8F8DE}"/>
              </a:ext>
            </a:extLst>
          </p:cNvPr>
          <p:cNvSpPr txBox="1"/>
          <p:nvPr/>
        </p:nvSpPr>
        <p:spPr>
          <a:xfrm>
            <a:off x="308280" y="2770800"/>
            <a:ext cx="2766226" cy="1015663"/>
          </a:xfrm>
          <a:prstGeom prst="rect">
            <a:avLst/>
          </a:prstGeom>
          <a:noFill/>
        </p:spPr>
        <p:txBody>
          <a:bodyPr wrap="square" rtlCol="0">
            <a:spAutoFit/>
          </a:bodyPr>
          <a:lstStyle/>
          <a:p>
            <a:r>
              <a:rPr lang="en-IN" sz="1600" b="1" dirty="0"/>
              <a:t>Top Customers</a:t>
            </a:r>
          </a:p>
          <a:p>
            <a:r>
              <a:rPr lang="en-IN" sz="1100" dirty="0"/>
              <a:t>SAP 	1100</a:t>
            </a:r>
          </a:p>
          <a:p>
            <a:r>
              <a:rPr lang="en-IN" sz="1100" dirty="0"/>
              <a:t>Apple 	1650</a:t>
            </a:r>
          </a:p>
          <a:p>
            <a:r>
              <a:rPr lang="en-IN" sz="1100" dirty="0"/>
              <a:t>MSFT 	1000</a:t>
            </a:r>
          </a:p>
          <a:p>
            <a:r>
              <a:rPr lang="en-IN" sz="1100" dirty="0"/>
              <a:t>ORC 	0</a:t>
            </a:r>
          </a:p>
        </p:txBody>
      </p:sp>
      <p:sp>
        <p:nvSpPr>
          <p:cNvPr id="18" name="TextBox 17">
            <a:extLst>
              <a:ext uri="{FF2B5EF4-FFF2-40B4-BE49-F238E27FC236}">
                <a16:creationId xmlns:a16="http://schemas.microsoft.com/office/drawing/2014/main" id="{89DF42FC-058F-1A1F-412C-8BCFB8D7BE75}"/>
              </a:ext>
            </a:extLst>
          </p:cNvPr>
          <p:cNvSpPr txBox="1"/>
          <p:nvPr/>
        </p:nvSpPr>
        <p:spPr>
          <a:xfrm>
            <a:off x="296820" y="878683"/>
            <a:ext cx="3816424" cy="338554"/>
          </a:xfrm>
          <a:prstGeom prst="rect">
            <a:avLst/>
          </a:prstGeom>
          <a:noFill/>
        </p:spPr>
        <p:txBody>
          <a:bodyPr wrap="square" rtlCol="0">
            <a:spAutoFit/>
          </a:bodyPr>
          <a:lstStyle/>
          <a:p>
            <a:r>
              <a:rPr lang="en-IN" sz="1600" b="1" dirty="0"/>
              <a:t>Master data = Dimension</a:t>
            </a:r>
          </a:p>
        </p:txBody>
      </p:sp>
      <p:graphicFrame>
        <p:nvGraphicFramePr>
          <p:cNvPr id="19" name="Table 18">
            <a:extLst>
              <a:ext uri="{FF2B5EF4-FFF2-40B4-BE49-F238E27FC236}">
                <a16:creationId xmlns:a16="http://schemas.microsoft.com/office/drawing/2014/main" id="{2C5F5075-A05E-B82D-9D80-659C4D137AC4}"/>
              </a:ext>
            </a:extLst>
          </p:cNvPr>
          <p:cNvGraphicFramePr>
            <a:graphicFrameLocks noGrp="1"/>
          </p:cNvGraphicFramePr>
          <p:nvPr>
            <p:extLst>
              <p:ext uri="{D42A27DB-BD31-4B8C-83A1-F6EECF244321}">
                <p14:modId xmlns:p14="http://schemas.microsoft.com/office/powerpoint/2010/main" val="2200293157"/>
              </p:ext>
            </p:extLst>
          </p:nvPr>
        </p:nvGraphicFramePr>
        <p:xfrm>
          <a:off x="9416023" y="1133520"/>
          <a:ext cx="2406758" cy="1371600"/>
        </p:xfrm>
        <a:graphic>
          <a:graphicData uri="http://schemas.openxmlformats.org/drawingml/2006/table">
            <a:tbl>
              <a:tblPr firstRow="1" bandRow="1">
                <a:tableStyleId>{5C22544A-7EE6-4342-B048-85BDC9FD1C3A}</a:tableStyleId>
              </a:tblPr>
              <a:tblGrid>
                <a:gridCol w="1203379">
                  <a:extLst>
                    <a:ext uri="{9D8B030D-6E8A-4147-A177-3AD203B41FA5}">
                      <a16:colId xmlns:a16="http://schemas.microsoft.com/office/drawing/2014/main" val="1818910223"/>
                    </a:ext>
                  </a:extLst>
                </a:gridCol>
                <a:gridCol w="1203379">
                  <a:extLst>
                    <a:ext uri="{9D8B030D-6E8A-4147-A177-3AD203B41FA5}">
                      <a16:colId xmlns:a16="http://schemas.microsoft.com/office/drawing/2014/main" val="3705969764"/>
                    </a:ext>
                  </a:extLst>
                </a:gridCol>
              </a:tblGrid>
              <a:tr h="224890">
                <a:tc>
                  <a:txBody>
                    <a:bodyPr/>
                    <a:lstStyle/>
                    <a:p>
                      <a:r>
                        <a:rPr lang="en-IN" sz="1200" dirty="0"/>
                        <a:t>PID</a:t>
                      </a:r>
                    </a:p>
                  </a:txBody>
                  <a:tcPr/>
                </a:tc>
                <a:tc>
                  <a:txBody>
                    <a:bodyPr/>
                    <a:lstStyle/>
                    <a:p>
                      <a:r>
                        <a:rPr lang="en-IN" sz="1200" dirty="0"/>
                        <a:t>Name</a:t>
                      </a:r>
                    </a:p>
                  </a:txBody>
                  <a:tcPr/>
                </a:tc>
                <a:extLst>
                  <a:ext uri="{0D108BD9-81ED-4DB2-BD59-A6C34878D82A}">
                    <a16:rowId xmlns:a16="http://schemas.microsoft.com/office/drawing/2014/main" val="3526319775"/>
                  </a:ext>
                </a:extLst>
              </a:tr>
              <a:tr h="224890">
                <a:tc>
                  <a:txBody>
                    <a:bodyPr/>
                    <a:lstStyle/>
                    <a:p>
                      <a:r>
                        <a:rPr lang="en-IN" sz="1200" dirty="0"/>
                        <a:t>P1</a:t>
                      </a:r>
                    </a:p>
                  </a:txBody>
                  <a:tcPr/>
                </a:tc>
                <a:tc>
                  <a:txBody>
                    <a:bodyPr/>
                    <a:lstStyle/>
                    <a:p>
                      <a:r>
                        <a:rPr lang="en-IN" sz="1200" dirty="0"/>
                        <a:t>Laptop</a:t>
                      </a:r>
                    </a:p>
                  </a:txBody>
                  <a:tcPr/>
                </a:tc>
                <a:extLst>
                  <a:ext uri="{0D108BD9-81ED-4DB2-BD59-A6C34878D82A}">
                    <a16:rowId xmlns:a16="http://schemas.microsoft.com/office/drawing/2014/main" val="2363508802"/>
                  </a:ext>
                </a:extLst>
              </a:tr>
              <a:tr h="224890">
                <a:tc>
                  <a:txBody>
                    <a:bodyPr/>
                    <a:lstStyle/>
                    <a:p>
                      <a:r>
                        <a:rPr lang="en-IN" sz="1200" dirty="0"/>
                        <a:t>P2</a:t>
                      </a:r>
                    </a:p>
                  </a:txBody>
                  <a:tcPr/>
                </a:tc>
                <a:tc>
                  <a:txBody>
                    <a:bodyPr/>
                    <a:lstStyle/>
                    <a:p>
                      <a:r>
                        <a:rPr lang="en-IN" sz="1200" dirty="0"/>
                        <a:t>Phone</a:t>
                      </a:r>
                    </a:p>
                  </a:txBody>
                  <a:tcPr/>
                </a:tc>
                <a:extLst>
                  <a:ext uri="{0D108BD9-81ED-4DB2-BD59-A6C34878D82A}">
                    <a16:rowId xmlns:a16="http://schemas.microsoft.com/office/drawing/2014/main" val="1071977986"/>
                  </a:ext>
                </a:extLst>
              </a:tr>
              <a:tr h="224890">
                <a:tc>
                  <a:txBody>
                    <a:bodyPr/>
                    <a:lstStyle/>
                    <a:p>
                      <a:r>
                        <a:rPr lang="en-IN" sz="1200" dirty="0"/>
                        <a:t>P3</a:t>
                      </a:r>
                    </a:p>
                  </a:txBody>
                  <a:tcPr/>
                </a:tc>
                <a:tc>
                  <a:txBody>
                    <a:bodyPr/>
                    <a:lstStyle/>
                    <a:p>
                      <a:r>
                        <a:rPr lang="en-IN" sz="1200" dirty="0"/>
                        <a:t>RAM</a:t>
                      </a:r>
                    </a:p>
                  </a:txBody>
                  <a:tcPr/>
                </a:tc>
                <a:extLst>
                  <a:ext uri="{0D108BD9-81ED-4DB2-BD59-A6C34878D82A}">
                    <a16:rowId xmlns:a16="http://schemas.microsoft.com/office/drawing/2014/main" val="1847275820"/>
                  </a:ext>
                </a:extLst>
              </a:tr>
              <a:tr h="224890">
                <a:tc>
                  <a:txBody>
                    <a:bodyPr/>
                    <a:lstStyle/>
                    <a:p>
                      <a:r>
                        <a:rPr lang="en-IN" sz="1200" dirty="0"/>
                        <a:t>P4</a:t>
                      </a:r>
                    </a:p>
                  </a:txBody>
                  <a:tcPr/>
                </a:tc>
                <a:tc>
                  <a:txBody>
                    <a:bodyPr/>
                    <a:lstStyle/>
                    <a:p>
                      <a:r>
                        <a:rPr lang="en-IN" sz="1200" dirty="0" err="1"/>
                        <a:t>WebCam</a:t>
                      </a:r>
                      <a:endParaRPr lang="en-IN" sz="1200" dirty="0"/>
                    </a:p>
                  </a:txBody>
                  <a:tcPr/>
                </a:tc>
                <a:extLst>
                  <a:ext uri="{0D108BD9-81ED-4DB2-BD59-A6C34878D82A}">
                    <a16:rowId xmlns:a16="http://schemas.microsoft.com/office/drawing/2014/main" val="691665164"/>
                  </a:ext>
                </a:extLst>
              </a:tr>
            </a:tbl>
          </a:graphicData>
        </a:graphic>
      </p:graphicFrame>
      <p:graphicFrame>
        <p:nvGraphicFramePr>
          <p:cNvPr id="20" name="Table 19">
            <a:extLst>
              <a:ext uri="{FF2B5EF4-FFF2-40B4-BE49-F238E27FC236}">
                <a16:creationId xmlns:a16="http://schemas.microsoft.com/office/drawing/2014/main" id="{FEDDD9E7-E557-ED65-38E2-697783242709}"/>
              </a:ext>
            </a:extLst>
          </p:cNvPr>
          <p:cNvGraphicFramePr>
            <a:graphicFrameLocks noGrp="1"/>
          </p:cNvGraphicFramePr>
          <p:nvPr>
            <p:extLst>
              <p:ext uri="{D42A27DB-BD31-4B8C-83A1-F6EECF244321}">
                <p14:modId xmlns:p14="http://schemas.microsoft.com/office/powerpoint/2010/main" val="3619023722"/>
              </p:ext>
            </p:extLst>
          </p:nvPr>
        </p:nvGraphicFramePr>
        <p:xfrm>
          <a:off x="9416023" y="4869160"/>
          <a:ext cx="2406758" cy="1371600"/>
        </p:xfrm>
        <a:graphic>
          <a:graphicData uri="http://schemas.openxmlformats.org/drawingml/2006/table">
            <a:tbl>
              <a:tblPr firstRow="1" bandRow="1">
                <a:tableStyleId>{5C22544A-7EE6-4342-B048-85BDC9FD1C3A}</a:tableStyleId>
              </a:tblPr>
              <a:tblGrid>
                <a:gridCol w="1203379">
                  <a:extLst>
                    <a:ext uri="{9D8B030D-6E8A-4147-A177-3AD203B41FA5}">
                      <a16:colId xmlns:a16="http://schemas.microsoft.com/office/drawing/2014/main" val="1818910223"/>
                    </a:ext>
                  </a:extLst>
                </a:gridCol>
                <a:gridCol w="1203379">
                  <a:extLst>
                    <a:ext uri="{9D8B030D-6E8A-4147-A177-3AD203B41FA5}">
                      <a16:colId xmlns:a16="http://schemas.microsoft.com/office/drawing/2014/main" val="3705969764"/>
                    </a:ext>
                  </a:extLst>
                </a:gridCol>
              </a:tblGrid>
              <a:tr h="224890">
                <a:tc>
                  <a:txBody>
                    <a:bodyPr/>
                    <a:lstStyle/>
                    <a:p>
                      <a:r>
                        <a:rPr lang="en-IN" sz="1200" dirty="0" err="1"/>
                        <a:t>Ctry</a:t>
                      </a:r>
                      <a:endParaRPr lang="en-IN" sz="1200" dirty="0"/>
                    </a:p>
                  </a:txBody>
                  <a:tcPr/>
                </a:tc>
                <a:tc>
                  <a:txBody>
                    <a:bodyPr/>
                    <a:lstStyle/>
                    <a:p>
                      <a:r>
                        <a:rPr lang="en-IN" sz="1200" dirty="0"/>
                        <a:t>Country</a:t>
                      </a:r>
                    </a:p>
                  </a:txBody>
                  <a:tcPr/>
                </a:tc>
                <a:extLst>
                  <a:ext uri="{0D108BD9-81ED-4DB2-BD59-A6C34878D82A}">
                    <a16:rowId xmlns:a16="http://schemas.microsoft.com/office/drawing/2014/main" val="3526319775"/>
                  </a:ext>
                </a:extLst>
              </a:tr>
              <a:tr h="224890">
                <a:tc>
                  <a:txBody>
                    <a:bodyPr/>
                    <a:lstStyle/>
                    <a:p>
                      <a:r>
                        <a:rPr lang="en-IN" sz="1200" dirty="0"/>
                        <a:t>IN</a:t>
                      </a:r>
                    </a:p>
                  </a:txBody>
                  <a:tcPr/>
                </a:tc>
                <a:tc>
                  <a:txBody>
                    <a:bodyPr/>
                    <a:lstStyle/>
                    <a:p>
                      <a:r>
                        <a:rPr lang="en-IN" sz="1200" dirty="0"/>
                        <a:t>India</a:t>
                      </a:r>
                    </a:p>
                  </a:txBody>
                  <a:tcPr/>
                </a:tc>
                <a:extLst>
                  <a:ext uri="{0D108BD9-81ED-4DB2-BD59-A6C34878D82A}">
                    <a16:rowId xmlns:a16="http://schemas.microsoft.com/office/drawing/2014/main" val="2363508802"/>
                  </a:ext>
                </a:extLst>
              </a:tr>
              <a:tr h="224890">
                <a:tc>
                  <a:txBody>
                    <a:bodyPr/>
                    <a:lstStyle/>
                    <a:p>
                      <a:r>
                        <a:rPr lang="en-IN" sz="1200" dirty="0"/>
                        <a:t>CN</a:t>
                      </a:r>
                    </a:p>
                  </a:txBody>
                  <a:tcPr/>
                </a:tc>
                <a:tc>
                  <a:txBody>
                    <a:bodyPr/>
                    <a:lstStyle/>
                    <a:p>
                      <a:r>
                        <a:rPr lang="en-IN" sz="1200" dirty="0"/>
                        <a:t>China</a:t>
                      </a:r>
                    </a:p>
                  </a:txBody>
                  <a:tcPr/>
                </a:tc>
                <a:extLst>
                  <a:ext uri="{0D108BD9-81ED-4DB2-BD59-A6C34878D82A}">
                    <a16:rowId xmlns:a16="http://schemas.microsoft.com/office/drawing/2014/main" val="1071977986"/>
                  </a:ext>
                </a:extLst>
              </a:tr>
              <a:tr h="224890">
                <a:tc>
                  <a:txBody>
                    <a:bodyPr/>
                    <a:lstStyle/>
                    <a:p>
                      <a:r>
                        <a:rPr lang="en-IN" sz="1200" dirty="0"/>
                        <a:t>US</a:t>
                      </a:r>
                    </a:p>
                  </a:txBody>
                  <a:tcPr/>
                </a:tc>
                <a:tc>
                  <a:txBody>
                    <a:bodyPr/>
                    <a:lstStyle/>
                    <a:p>
                      <a:r>
                        <a:rPr lang="en-IN" sz="1200" dirty="0"/>
                        <a:t>United States</a:t>
                      </a:r>
                    </a:p>
                  </a:txBody>
                  <a:tcPr/>
                </a:tc>
                <a:extLst>
                  <a:ext uri="{0D108BD9-81ED-4DB2-BD59-A6C34878D82A}">
                    <a16:rowId xmlns:a16="http://schemas.microsoft.com/office/drawing/2014/main" val="1847275820"/>
                  </a:ext>
                </a:extLst>
              </a:tr>
              <a:tr h="224890">
                <a:tc>
                  <a:txBody>
                    <a:bodyPr/>
                    <a:lstStyle/>
                    <a:p>
                      <a:r>
                        <a:rPr lang="en-IN" sz="1200" dirty="0"/>
                        <a:t>JP</a:t>
                      </a:r>
                    </a:p>
                  </a:txBody>
                  <a:tcPr/>
                </a:tc>
                <a:tc>
                  <a:txBody>
                    <a:bodyPr/>
                    <a:lstStyle/>
                    <a:p>
                      <a:r>
                        <a:rPr lang="en-IN" sz="1200" dirty="0"/>
                        <a:t>Japan</a:t>
                      </a:r>
                    </a:p>
                  </a:txBody>
                  <a:tcPr/>
                </a:tc>
                <a:extLst>
                  <a:ext uri="{0D108BD9-81ED-4DB2-BD59-A6C34878D82A}">
                    <a16:rowId xmlns:a16="http://schemas.microsoft.com/office/drawing/2014/main" val="691665164"/>
                  </a:ext>
                </a:extLst>
              </a:tr>
            </a:tbl>
          </a:graphicData>
        </a:graphic>
      </p:graphicFrame>
      <p:sp>
        <p:nvSpPr>
          <p:cNvPr id="21" name="Rectangle 20">
            <a:extLst>
              <a:ext uri="{FF2B5EF4-FFF2-40B4-BE49-F238E27FC236}">
                <a16:creationId xmlns:a16="http://schemas.microsoft.com/office/drawing/2014/main" id="{9572BA73-6F84-50BC-9425-D5CB5106D2D1}"/>
              </a:ext>
            </a:extLst>
          </p:cNvPr>
          <p:cNvSpPr/>
          <p:nvPr/>
        </p:nvSpPr>
        <p:spPr>
          <a:xfrm>
            <a:off x="296820" y="5013176"/>
            <a:ext cx="2197192" cy="12241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Time</a:t>
            </a:r>
          </a:p>
        </p:txBody>
      </p:sp>
      <mc:AlternateContent xmlns:mc="http://schemas.openxmlformats.org/markup-compatibility/2006">
        <mc:Choice xmlns:p14="http://schemas.microsoft.com/office/powerpoint/2010/main" Requires="p14">
          <p:contentPart p14:bwMode="auto" r:id="rId16">
            <p14:nvContentPartPr>
              <p14:cNvPr id="22" name="Ink 21">
                <a:extLst>
                  <a:ext uri="{FF2B5EF4-FFF2-40B4-BE49-F238E27FC236}">
                    <a16:creationId xmlns:a16="http://schemas.microsoft.com/office/drawing/2014/main" id="{289DD9E3-2A8C-90FB-9095-01F2F24CA22D}"/>
                  </a:ext>
                </a:extLst>
              </p14:cNvPr>
              <p14:cNvContentPartPr/>
              <p14:nvPr/>
            </p14:nvContentPartPr>
            <p14:xfrm>
              <a:off x="1936640" y="1154520"/>
              <a:ext cx="576000" cy="13680"/>
            </p14:xfrm>
          </p:contentPart>
        </mc:Choice>
        <mc:Fallback>
          <p:pic>
            <p:nvPicPr>
              <p:cNvPr id="22" name="Ink 21">
                <a:extLst>
                  <a:ext uri="{FF2B5EF4-FFF2-40B4-BE49-F238E27FC236}">
                    <a16:creationId xmlns:a16="http://schemas.microsoft.com/office/drawing/2014/main" id="{289DD9E3-2A8C-90FB-9095-01F2F24CA22D}"/>
                  </a:ext>
                </a:extLst>
              </p:cNvPr>
              <p:cNvPicPr/>
              <p:nvPr/>
            </p:nvPicPr>
            <p:blipFill>
              <a:blip r:embed="rId17"/>
              <a:stretch>
                <a:fillRect/>
              </a:stretch>
            </p:blipFill>
            <p:spPr>
              <a:xfrm>
                <a:off x="1928000" y="1145880"/>
                <a:ext cx="59364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3" name="Ink 22">
                <a:extLst>
                  <a:ext uri="{FF2B5EF4-FFF2-40B4-BE49-F238E27FC236}">
                    <a16:creationId xmlns:a16="http://schemas.microsoft.com/office/drawing/2014/main" id="{8B6F290F-63B3-A2C1-0FBA-28E85765CF93}"/>
                  </a:ext>
                </a:extLst>
              </p14:cNvPr>
              <p14:cNvContentPartPr/>
              <p14:nvPr/>
            </p14:nvContentPartPr>
            <p14:xfrm>
              <a:off x="4990520" y="1636560"/>
              <a:ext cx="452880" cy="338760"/>
            </p14:xfrm>
          </p:contentPart>
        </mc:Choice>
        <mc:Fallback>
          <p:pic>
            <p:nvPicPr>
              <p:cNvPr id="23" name="Ink 22">
                <a:extLst>
                  <a:ext uri="{FF2B5EF4-FFF2-40B4-BE49-F238E27FC236}">
                    <a16:creationId xmlns:a16="http://schemas.microsoft.com/office/drawing/2014/main" id="{8B6F290F-63B3-A2C1-0FBA-28E85765CF93}"/>
                  </a:ext>
                </a:extLst>
              </p:cNvPr>
              <p:cNvPicPr/>
              <p:nvPr/>
            </p:nvPicPr>
            <p:blipFill>
              <a:blip r:embed="rId19"/>
              <a:stretch>
                <a:fillRect/>
              </a:stretch>
            </p:blipFill>
            <p:spPr>
              <a:xfrm>
                <a:off x="4981520" y="1627560"/>
                <a:ext cx="470520" cy="356400"/>
              </a:xfrm>
              <a:prstGeom prst="rect">
                <a:avLst/>
              </a:prstGeom>
            </p:spPr>
          </p:pic>
        </mc:Fallback>
      </mc:AlternateContent>
    </p:spTree>
    <p:extLst>
      <p:ext uri="{BB962C8B-B14F-4D97-AF65-F5344CB8AC3E}">
        <p14:creationId xmlns:p14="http://schemas.microsoft.com/office/powerpoint/2010/main" val="3249017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rPr>
              <a:t>Use Case</a:t>
            </a:r>
            <a:endParaRPr kumimoji="0" lang="en-IN"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1754326"/>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We are working as S/4HANA consultant in a company, the company have sales stored in the EPM data table. We would like to build a dashboard to help company projecting following requirement</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Total sales per Country – total gross amount, max net amount, average tax amount</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Total Sales per Currency</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Total Sales per Product</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Total Sales per Customer</a:t>
            </a: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rPr>
              <a:t>www.anubhavtrainings.com</a:t>
            </a:r>
            <a:endParaRPr kumimoji="0" lang="en-IN"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mn-cs"/>
              </a:rPr>
              <a:t>9</a:t>
            </a:r>
            <a:endParaRPr kumimoji="0" lang="en-IN" sz="105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Ink 8">
                <a:extLst>
                  <a:ext uri="{FF2B5EF4-FFF2-40B4-BE49-F238E27FC236}">
                    <a16:creationId xmlns:a16="http://schemas.microsoft.com/office/drawing/2014/main" id="{CD61FCA4-5789-1C93-6519-7F7BDD5FDFBE}"/>
                  </a:ext>
                </a:extLst>
              </p14:cNvPr>
              <p14:cNvContentPartPr/>
              <p14:nvPr/>
            </p14:nvContentPartPr>
            <p14:xfrm>
              <a:off x="528840" y="1768680"/>
              <a:ext cx="10430640" cy="4942800"/>
            </p14:xfrm>
          </p:contentPart>
        </mc:Choice>
        <mc:Fallback>
          <p:pic>
            <p:nvPicPr>
              <p:cNvPr id="9" name="Ink 8">
                <a:extLst>
                  <a:ext uri="{FF2B5EF4-FFF2-40B4-BE49-F238E27FC236}">
                    <a16:creationId xmlns:a16="http://schemas.microsoft.com/office/drawing/2014/main" id="{CD61FCA4-5789-1C93-6519-7F7BDD5FDFBE}"/>
                  </a:ext>
                </a:extLst>
              </p:cNvPr>
              <p:cNvPicPr/>
              <p:nvPr/>
            </p:nvPicPr>
            <p:blipFill>
              <a:blip r:embed="rId7"/>
              <a:stretch>
                <a:fillRect/>
              </a:stretch>
            </p:blipFill>
            <p:spPr>
              <a:xfrm>
                <a:off x="519480" y="1759320"/>
                <a:ext cx="10449360" cy="4961520"/>
              </a:xfrm>
              <a:prstGeom prst="rect">
                <a:avLst/>
              </a:prstGeom>
            </p:spPr>
          </p:pic>
        </mc:Fallback>
      </mc:AlternateContent>
      <p:grpSp>
        <p:nvGrpSpPr>
          <p:cNvPr id="12" name="Group 11">
            <a:extLst>
              <a:ext uri="{FF2B5EF4-FFF2-40B4-BE49-F238E27FC236}">
                <a16:creationId xmlns:a16="http://schemas.microsoft.com/office/drawing/2014/main" id="{FC3247D8-8909-69C4-6E4F-3A7C4C38621F}"/>
              </a:ext>
            </a:extLst>
          </p:cNvPr>
          <p:cNvGrpSpPr/>
          <p:nvPr/>
        </p:nvGrpSpPr>
        <p:grpSpPr>
          <a:xfrm>
            <a:off x="471720" y="5643600"/>
            <a:ext cx="185040" cy="176400"/>
            <a:chOff x="471720" y="5643600"/>
            <a:chExt cx="185040" cy="176400"/>
          </a:xfrm>
        </p:grpSpPr>
        <mc:AlternateContent xmlns:mc="http://schemas.openxmlformats.org/markup-compatibility/2006">
          <mc:Choice xmlns:p14="http://schemas.microsoft.com/office/powerpoint/2010/main" Requires="p14">
            <p:contentPart p14:bwMode="auto" r:id="rId8">
              <p14:nvContentPartPr>
                <p14:cNvPr id="10" name="Ink 9">
                  <a:extLst>
                    <a:ext uri="{FF2B5EF4-FFF2-40B4-BE49-F238E27FC236}">
                      <a16:creationId xmlns:a16="http://schemas.microsoft.com/office/drawing/2014/main" id="{2E9BAC26-A51E-EA76-7B73-A892DD3385E7}"/>
                    </a:ext>
                  </a:extLst>
                </p14:cNvPr>
                <p14:cNvContentPartPr/>
                <p14:nvPr/>
              </p14:nvContentPartPr>
              <p14:xfrm>
                <a:off x="471720" y="5700480"/>
                <a:ext cx="180720" cy="74160"/>
              </p14:xfrm>
            </p:contentPart>
          </mc:Choice>
          <mc:Fallback>
            <p:pic>
              <p:nvPicPr>
                <p:cNvPr id="10" name="Ink 9">
                  <a:extLst>
                    <a:ext uri="{FF2B5EF4-FFF2-40B4-BE49-F238E27FC236}">
                      <a16:creationId xmlns:a16="http://schemas.microsoft.com/office/drawing/2014/main" id="{2E9BAC26-A51E-EA76-7B73-A892DD3385E7}"/>
                    </a:ext>
                  </a:extLst>
                </p:cNvPr>
                <p:cNvPicPr/>
                <p:nvPr/>
              </p:nvPicPr>
              <p:blipFill>
                <a:blip r:embed="rId9"/>
                <a:stretch>
                  <a:fillRect/>
                </a:stretch>
              </p:blipFill>
              <p:spPr>
                <a:xfrm>
                  <a:off x="462720" y="5691840"/>
                  <a:ext cx="19836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1" name="Ink 10">
                  <a:extLst>
                    <a:ext uri="{FF2B5EF4-FFF2-40B4-BE49-F238E27FC236}">
                      <a16:creationId xmlns:a16="http://schemas.microsoft.com/office/drawing/2014/main" id="{05CB0F98-9D59-B675-6856-39F5E49B7863}"/>
                    </a:ext>
                  </a:extLst>
                </p14:cNvPr>
                <p14:cNvContentPartPr/>
                <p14:nvPr/>
              </p14:nvContentPartPr>
              <p14:xfrm>
                <a:off x="573960" y="5643600"/>
                <a:ext cx="82800" cy="176400"/>
              </p14:xfrm>
            </p:contentPart>
          </mc:Choice>
          <mc:Fallback>
            <p:pic>
              <p:nvPicPr>
                <p:cNvPr id="11" name="Ink 10">
                  <a:extLst>
                    <a:ext uri="{FF2B5EF4-FFF2-40B4-BE49-F238E27FC236}">
                      <a16:creationId xmlns:a16="http://schemas.microsoft.com/office/drawing/2014/main" id="{05CB0F98-9D59-B675-6856-39F5E49B7863}"/>
                    </a:ext>
                  </a:extLst>
                </p:cNvPr>
                <p:cNvPicPr/>
                <p:nvPr/>
              </p:nvPicPr>
              <p:blipFill>
                <a:blip r:embed="rId11"/>
                <a:stretch>
                  <a:fillRect/>
                </a:stretch>
              </p:blipFill>
              <p:spPr>
                <a:xfrm>
                  <a:off x="564960" y="5634960"/>
                  <a:ext cx="100440" cy="194040"/>
                </a:xfrm>
                <a:prstGeom prst="rect">
                  <a:avLst/>
                </a:prstGeom>
              </p:spPr>
            </p:pic>
          </mc:Fallback>
        </mc:AlternateContent>
      </p:grpSp>
      <p:grpSp>
        <p:nvGrpSpPr>
          <p:cNvPr id="18" name="Group 17">
            <a:extLst>
              <a:ext uri="{FF2B5EF4-FFF2-40B4-BE49-F238E27FC236}">
                <a16:creationId xmlns:a16="http://schemas.microsoft.com/office/drawing/2014/main" id="{F6F1A837-4031-F8BF-0A32-286E7CB2F5B8}"/>
              </a:ext>
            </a:extLst>
          </p:cNvPr>
          <p:cNvGrpSpPr/>
          <p:nvPr/>
        </p:nvGrpSpPr>
        <p:grpSpPr>
          <a:xfrm>
            <a:off x="1661160" y="5084520"/>
            <a:ext cx="208800" cy="105120"/>
            <a:chOff x="1661160" y="5084520"/>
            <a:chExt cx="208800" cy="105120"/>
          </a:xfrm>
        </p:grpSpPr>
        <mc:AlternateContent xmlns:mc="http://schemas.openxmlformats.org/markup-compatibility/2006">
          <mc:Choice xmlns:p14="http://schemas.microsoft.com/office/powerpoint/2010/main" Requires="p14">
            <p:contentPart p14:bwMode="auto" r:id="rId12">
              <p14:nvContentPartPr>
                <p14:cNvPr id="16" name="Ink 15">
                  <a:extLst>
                    <a:ext uri="{FF2B5EF4-FFF2-40B4-BE49-F238E27FC236}">
                      <a16:creationId xmlns:a16="http://schemas.microsoft.com/office/drawing/2014/main" id="{A4DA6F9F-F301-D66A-087F-9A0A643EE6D6}"/>
                    </a:ext>
                  </a:extLst>
                </p14:cNvPr>
                <p14:cNvContentPartPr/>
                <p14:nvPr/>
              </p14:nvContentPartPr>
              <p14:xfrm>
                <a:off x="1661160" y="5112960"/>
                <a:ext cx="183240" cy="76680"/>
              </p14:xfrm>
            </p:contentPart>
          </mc:Choice>
          <mc:Fallback>
            <p:pic>
              <p:nvPicPr>
                <p:cNvPr id="16" name="Ink 15">
                  <a:extLst>
                    <a:ext uri="{FF2B5EF4-FFF2-40B4-BE49-F238E27FC236}">
                      <a16:creationId xmlns:a16="http://schemas.microsoft.com/office/drawing/2014/main" id="{A4DA6F9F-F301-D66A-087F-9A0A643EE6D6}"/>
                    </a:ext>
                  </a:extLst>
                </p:cNvPr>
                <p:cNvPicPr/>
                <p:nvPr/>
              </p:nvPicPr>
              <p:blipFill>
                <a:blip r:embed="rId13"/>
                <a:stretch>
                  <a:fillRect/>
                </a:stretch>
              </p:blipFill>
              <p:spPr>
                <a:xfrm>
                  <a:off x="1652160" y="5104320"/>
                  <a:ext cx="20088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7" name="Ink 16">
                  <a:extLst>
                    <a:ext uri="{FF2B5EF4-FFF2-40B4-BE49-F238E27FC236}">
                      <a16:creationId xmlns:a16="http://schemas.microsoft.com/office/drawing/2014/main" id="{8C31A9A2-F6D6-BEF0-3D3C-DF190D0588C7}"/>
                    </a:ext>
                  </a:extLst>
                </p14:cNvPr>
                <p14:cNvContentPartPr/>
                <p14:nvPr/>
              </p14:nvContentPartPr>
              <p14:xfrm>
                <a:off x="1782840" y="5084520"/>
                <a:ext cx="87120" cy="79920"/>
              </p14:xfrm>
            </p:contentPart>
          </mc:Choice>
          <mc:Fallback>
            <p:pic>
              <p:nvPicPr>
                <p:cNvPr id="17" name="Ink 16">
                  <a:extLst>
                    <a:ext uri="{FF2B5EF4-FFF2-40B4-BE49-F238E27FC236}">
                      <a16:creationId xmlns:a16="http://schemas.microsoft.com/office/drawing/2014/main" id="{8C31A9A2-F6D6-BEF0-3D3C-DF190D0588C7}"/>
                    </a:ext>
                  </a:extLst>
                </p:cNvPr>
                <p:cNvPicPr/>
                <p:nvPr/>
              </p:nvPicPr>
              <p:blipFill>
                <a:blip r:embed="rId15"/>
                <a:stretch>
                  <a:fillRect/>
                </a:stretch>
              </p:blipFill>
              <p:spPr>
                <a:xfrm>
                  <a:off x="1774200" y="5075880"/>
                  <a:ext cx="104760" cy="97560"/>
                </a:xfrm>
                <a:prstGeom prst="rect">
                  <a:avLst/>
                </a:prstGeom>
              </p:spPr>
            </p:pic>
          </mc:Fallback>
        </mc:AlternateContent>
      </p:grpSp>
      <p:grpSp>
        <p:nvGrpSpPr>
          <p:cNvPr id="22" name="Group 21">
            <a:extLst>
              <a:ext uri="{FF2B5EF4-FFF2-40B4-BE49-F238E27FC236}">
                <a16:creationId xmlns:a16="http://schemas.microsoft.com/office/drawing/2014/main" id="{045EEAC2-3D6E-F721-605C-CC95C5A8DA8F}"/>
              </a:ext>
            </a:extLst>
          </p:cNvPr>
          <p:cNvGrpSpPr/>
          <p:nvPr/>
        </p:nvGrpSpPr>
        <p:grpSpPr>
          <a:xfrm>
            <a:off x="4820240" y="5219640"/>
            <a:ext cx="126720" cy="231120"/>
            <a:chOff x="4820240" y="5219640"/>
            <a:chExt cx="126720" cy="231120"/>
          </a:xfrm>
        </p:grpSpPr>
        <mc:AlternateContent xmlns:mc="http://schemas.openxmlformats.org/markup-compatibility/2006">
          <mc:Choice xmlns:p14="http://schemas.microsoft.com/office/powerpoint/2010/main" Requires="p14">
            <p:contentPart p14:bwMode="auto" r:id="rId16">
              <p14:nvContentPartPr>
                <p14:cNvPr id="19" name="Ink 18">
                  <a:extLst>
                    <a:ext uri="{FF2B5EF4-FFF2-40B4-BE49-F238E27FC236}">
                      <a16:creationId xmlns:a16="http://schemas.microsoft.com/office/drawing/2014/main" id="{C9A0AD2A-E7B9-B5A6-2402-492288C2952D}"/>
                    </a:ext>
                  </a:extLst>
                </p14:cNvPr>
                <p14:cNvContentPartPr/>
                <p14:nvPr/>
              </p14:nvContentPartPr>
              <p14:xfrm>
                <a:off x="4856240" y="5226120"/>
                <a:ext cx="27000" cy="224640"/>
              </p14:xfrm>
            </p:contentPart>
          </mc:Choice>
          <mc:Fallback>
            <p:pic>
              <p:nvPicPr>
                <p:cNvPr id="19" name="Ink 18">
                  <a:extLst>
                    <a:ext uri="{FF2B5EF4-FFF2-40B4-BE49-F238E27FC236}">
                      <a16:creationId xmlns:a16="http://schemas.microsoft.com/office/drawing/2014/main" id="{C9A0AD2A-E7B9-B5A6-2402-492288C2952D}"/>
                    </a:ext>
                  </a:extLst>
                </p:cNvPr>
                <p:cNvPicPr/>
                <p:nvPr/>
              </p:nvPicPr>
              <p:blipFill>
                <a:blip r:embed="rId17"/>
                <a:stretch>
                  <a:fillRect/>
                </a:stretch>
              </p:blipFill>
              <p:spPr>
                <a:xfrm>
                  <a:off x="4847600" y="5217120"/>
                  <a:ext cx="4464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0" name="Ink 19">
                  <a:extLst>
                    <a:ext uri="{FF2B5EF4-FFF2-40B4-BE49-F238E27FC236}">
                      <a16:creationId xmlns:a16="http://schemas.microsoft.com/office/drawing/2014/main" id="{F82202B7-5952-77FD-8140-87B7146C1401}"/>
                    </a:ext>
                  </a:extLst>
                </p14:cNvPr>
                <p14:cNvContentPartPr/>
                <p14:nvPr/>
              </p14:nvContentPartPr>
              <p14:xfrm>
                <a:off x="4820240" y="5219640"/>
                <a:ext cx="69840" cy="73440"/>
              </p14:xfrm>
            </p:contentPart>
          </mc:Choice>
          <mc:Fallback>
            <p:pic>
              <p:nvPicPr>
                <p:cNvPr id="20" name="Ink 19">
                  <a:extLst>
                    <a:ext uri="{FF2B5EF4-FFF2-40B4-BE49-F238E27FC236}">
                      <a16:creationId xmlns:a16="http://schemas.microsoft.com/office/drawing/2014/main" id="{F82202B7-5952-77FD-8140-87B7146C1401}"/>
                    </a:ext>
                  </a:extLst>
                </p:cNvPr>
                <p:cNvPicPr/>
                <p:nvPr/>
              </p:nvPicPr>
              <p:blipFill>
                <a:blip r:embed="rId19"/>
                <a:stretch>
                  <a:fillRect/>
                </a:stretch>
              </p:blipFill>
              <p:spPr>
                <a:xfrm>
                  <a:off x="4811240" y="5210640"/>
                  <a:ext cx="8748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1" name="Ink 20">
                  <a:extLst>
                    <a:ext uri="{FF2B5EF4-FFF2-40B4-BE49-F238E27FC236}">
                      <a16:creationId xmlns:a16="http://schemas.microsoft.com/office/drawing/2014/main" id="{A9B04ACB-9E73-6B19-6F90-9EA3F05A39C8}"/>
                    </a:ext>
                  </a:extLst>
                </p14:cNvPr>
                <p14:cNvContentPartPr/>
                <p14:nvPr/>
              </p14:nvContentPartPr>
              <p14:xfrm>
                <a:off x="4895480" y="5232240"/>
                <a:ext cx="51480" cy="28800"/>
              </p14:xfrm>
            </p:contentPart>
          </mc:Choice>
          <mc:Fallback>
            <p:pic>
              <p:nvPicPr>
                <p:cNvPr id="21" name="Ink 20">
                  <a:extLst>
                    <a:ext uri="{FF2B5EF4-FFF2-40B4-BE49-F238E27FC236}">
                      <a16:creationId xmlns:a16="http://schemas.microsoft.com/office/drawing/2014/main" id="{A9B04ACB-9E73-6B19-6F90-9EA3F05A39C8}"/>
                    </a:ext>
                  </a:extLst>
                </p:cNvPr>
                <p:cNvPicPr/>
                <p:nvPr/>
              </p:nvPicPr>
              <p:blipFill>
                <a:blip r:embed="rId21"/>
                <a:stretch>
                  <a:fillRect/>
                </a:stretch>
              </p:blipFill>
              <p:spPr>
                <a:xfrm>
                  <a:off x="4886840" y="5223240"/>
                  <a:ext cx="69120" cy="46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2">
            <p14:nvContentPartPr>
              <p14:cNvPr id="23" name="Ink 22">
                <a:extLst>
                  <a:ext uri="{FF2B5EF4-FFF2-40B4-BE49-F238E27FC236}">
                    <a16:creationId xmlns:a16="http://schemas.microsoft.com/office/drawing/2014/main" id="{6C9161E6-DDAF-B28A-DD61-2565F4E412FB}"/>
                  </a:ext>
                </a:extLst>
              </p14:cNvPr>
              <p14:cNvContentPartPr/>
              <p14:nvPr/>
            </p14:nvContentPartPr>
            <p14:xfrm>
              <a:off x="2380880" y="1741680"/>
              <a:ext cx="408960" cy="11160"/>
            </p14:xfrm>
          </p:contentPart>
        </mc:Choice>
        <mc:Fallback>
          <p:pic>
            <p:nvPicPr>
              <p:cNvPr id="23" name="Ink 22">
                <a:extLst>
                  <a:ext uri="{FF2B5EF4-FFF2-40B4-BE49-F238E27FC236}">
                    <a16:creationId xmlns:a16="http://schemas.microsoft.com/office/drawing/2014/main" id="{6C9161E6-DDAF-B28A-DD61-2565F4E412FB}"/>
                  </a:ext>
                </a:extLst>
              </p:cNvPr>
              <p:cNvPicPr/>
              <p:nvPr/>
            </p:nvPicPr>
            <p:blipFill>
              <a:blip r:embed="rId23"/>
              <a:stretch>
                <a:fillRect/>
              </a:stretch>
            </p:blipFill>
            <p:spPr>
              <a:xfrm>
                <a:off x="2372240" y="1733040"/>
                <a:ext cx="426600" cy="28800"/>
              </a:xfrm>
              <a:prstGeom prst="rect">
                <a:avLst/>
              </a:prstGeom>
            </p:spPr>
          </p:pic>
        </mc:Fallback>
      </mc:AlternateContent>
      <p:grpSp>
        <p:nvGrpSpPr>
          <p:cNvPr id="26" name="Group 25">
            <a:extLst>
              <a:ext uri="{FF2B5EF4-FFF2-40B4-BE49-F238E27FC236}">
                <a16:creationId xmlns:a16="http://schemas.microsoft.com/office/drawing/2014/main" id="{8590905C-6922-83D2-5A32-ED5C51257AE2}"/>
              </a:ext>
            </a:extLst>
          </p:cNvPr>
          <p:cNvGrpSpPr/>
          <p:nvPr/>
        </p:nvGrpSpPr>
        <p:grpSpPr>
          <a:xfrm>
            <a:off x="7219640" y="5416560"/>
            <a:ext cx="191160" cy="317520"/>
            <a:chOff x="7219640" y="5416560"/>
            <a:chExt cx="191160" cy="317520"/>
          </a:xfrm>
        </p:grpSpPr>
        <mc:AlternateContent xmlns:mc="http://schemas.openxmlformats.org/markup-compatibility/2006">
          <mc:Choice xmlns:p14="http://schemas.microsoft.com/office/powerpoint/2010/main" Requires="p14">
            <p:contentPart p14:bwMode="auto" r:id="rId24">
              <p14:nvContentPartPr>
                <p14:cNvPr id="24" name="Ink 23">
                  <a:extLst>
                    <a:ext uri="{FF2B5EF4-FFF2-40B4-BE49-F238E27FC236}">
                      <a16:creationId xmlns:a16="http://schemas.microsoft.com/office/drawing/2014/main" id="{CC94B250-5D6C-DBF0-FCF5-FC7A53CF6908}"/>
                    </a:ext>
                  </a:extLst>
                </p14:cNvPr>
                <p14:cNvContentPartPr/>
                <p14:nvPr/>
              </p14:nvContentPartPr>
              <p14:xfrm>
                <a:off x="7247720" y="5467680"/>
                <a:ext cx="107640" cy="266400"/>
              </p14:xfrm>
            </p:contentPart>
          </mc:Choice>
          <mc:Fallback>
            <p:pic>
              <p:nvPicPr>
                <p:cNvPr id="24" name="Ink 23">
                  <a:extLst>
                    <a:ext uri="{FF2B5EF4-FFF2-40B4-BE49-F238E27FC236}">
                      <a16:creationId xmlns:a16="http://schemas.microsoft.com/office/drawing/2014/main" id="{CC94B250-5D6C-DBF0-FCF5-FC7A53CF6908}"/>
                    </a:ext>
                  </a:extLst>
                </p:cNvPr>
                <p:cNvPicPr/>
                <p:nvPr/>
              </p:nvPicPr>
              <p:blipFill>
                <a:blip r:embed="rId25"/>
                <a:stretch>
                  <a:fillRect/>
                </a:stretch>
              </p:blipFill>
              <p:spPr>
                <a:xfrm>
                  <a:off x="7239080" y="5459040"/>
                  <a:ext cx="125280" cy="2840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5" name="Ink 24">
                  <a:extLst>
                    <a:ext uri="{FF2B5EF4-FFF2-40B4-BE49-F238E27FC236}">
                      <a16:creationId xmlns:a16="http://schemas.microsoft.com/office/drawing/2014/main" id="{18A2856A-D597-BC4B-2E6D-F1230973C94B}"/>
                    </a:ext>
                  </a:extLst>
                </p14:cNvPr>
                <p14:cNvContentPartPr/>
                <p14:nvPr/>
              </p14:nvContentPartPr>
              <p14:xfrm>
                <a:off x="7219640" y="5416560"/>
                <a:ext cx="191160" cy="102240"/>
              </p14:xfrm>
            </p:contentPart>
          </mc:Choice>
          <mc:Fallback>
            <p:pic>
              <p:nvPicPr>
                <p:cNvPr id="25" name="Ink 24">
                  <a:extLst>
                    <a:ext uri="{FF2B5EF4-FFF2-40B4-BE49-F238E27FC236}">
                      <a16:creationId xmlns:a16="http://schemas.microsoft.com/office/drawing/2014/main" id="{18A2856A-D597-BC4B-2E6D-F1230973C94B}"/>
                    </a:ext>
                  </a:extLst>
                </p:cNvPr>
                <p:cNvPicPr/>
                <p:nvPr/>
              </p:nvPicPr>
              <p:blipFill>
                <a:blip r:embed="rId27"/>
                <a:stretch>
                  <a:fillRect/>
                </a:stretch>
              </p:blipFill>
              <p:spPr>
                <a:xfrm>
                  <a:off x="7211000" y="5407560"/>
                  <a:ext cx="208800" cy="119880"/>
                </a:xfrm>
                <a:prstGeom prst="rect">
                  <a:avLst/>
                </a:prstGeom>
              </p:spPr>
            </p:pic>
          </mc:Fallback>
        </mc:AlternateContent>
      </p:grpSp>
      <p:grpSp>
        <p:nvGrpSpPr>
          <p:cNvPr id="32" name="Group 31">
            <a:extLst>
              <a:ext uri="{FF2B5EF4-FFF2-40B4-BE49-F238E27FC236}">
                <a16:creationId xmlns:a16="http://schemas.microsoft.com/office/drawing/2014/main" id="{E122E1DF-C8D7-15B8-A8D7-39B6808AC49C}"/>
              </a:ext>
            </a:extLst>
          </p:cNvPr>
          <p:cNvGrpSpPr/>
          <p:nvPr/>
        </p:nvGrpSpPr>
        <p:grpSpPr>
          <a:xfrm>
            <a:off x="9766280" y="5251320"/>
            <a:ext cx="106920" cy="85680"/>
            <a:chOff x="9766280" y="5251320"/>
            <a:chExt cx="106920" cy="85680"/>
          </a:xfrm>
        </p:grpSpPr>
        <mc:AlternateContent xmlns:mc="http://schemas.openxmlformats.org/markup-compatibility/2006">
          <mc:Choice xmlns:p14="http://schemas.microsoft.com/office/powerpoint/2010/main" Requires="p14">
            <p:contentPart p14:bwMode="auto" r:id="rId28">
              <p14:nvContentPartPr>
                <p14:cNvPr id="27" name="Ink 26">
                  <a:extLst>
                    <a:ext uri="{FF2B5EF4-FFF2-40B4-BE49-F238E27FC236}">
                      <a16:creationId xmlns:a16="http://schemas.microsoft.com/office/drawing/2014/main" id="{D886AAD8-668B-17FA-6E39-3A3DC8DE8799}"/>
                    </a:ext>
                  </a:extLst>
                </p14:cNvPr>
                <p14:cNvContentPartPr/>
                <p14:nvPr/>
              </p14:nvContentPartPr>
              <p14:xfrm>
                <a:off x="9766280" y="5279400"/>
                <a:ext cx="106920" cy="42120"/>
              </p14:xfrm>
            </p:contentPart>
          </mc:Choice>
          <mc:Fallback>
            <p:pic>
              <p:nvPicPr>
                <p:cNvPr id="27" name="Ink 26">
                  <a:extLst>
                    <a:ext uri="{FF2B5EF4-FFF2-40B4-BE49-F238E27FC236}">
                      <a16:creationId xmlns:a16="http://schemas.microsoft.com/office/drawing/2014/main" id="{D886AAD8-668B-17FA-6E39-3A3DC8DE8799}"/>
                    </a:ext>
                  </a:extLst>
                </p:cNvPr>
                <p:cNvPicPr/>
                <p:nvPr/>
              </p:nvPicPr>
              <p:blipFill>
                <a:blip r:embed="rId29"/>
                <a:stretch>
                  <a:fillRect/>
                </a:stretch>
              </p:blipFill>
              <p:spPr>
                <a:xfrm>
                  <a:off x="9757280" y="5270760"/>
                  <a:ext cx="12456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8" name="Ink 27">
                  <a:extLst>
                    <a:ext uri="{FF2B5EF4-FFF2-40B4-BE49-F238E27FC236}">
                      <a16:creationId xmlns:a16="http://schemas.microsoft.com/office/drawing/2014/main" id="{65019F65-1B96-3A6E-CECA-36DA948CB3FE}"/>
                    </a:ext>
                  </a:extLst>
                </p14:cNvPr>
                <p14:cNvContentPartPr/>
                <p14:nvPr/>
              </p14:nvContentPartPr>
              <p14:xfrm>
                <a:off x="9829640" y="5251320"/>
                <a:ext cx="36360" cy="85680"/>
              </p14:xfrm>
            </p:contentPart>
          </mc:Choice>
          <mc:Fallback>
            <p:pic>
              <p:nvPicPr>
                <p:cNvPr id="28" name="Ink 27">
                  <a:extLst>
                    <a:ext uri="{FF2B5EF4-FFF2-40B4-BE49-F238E27FC236}">
                      <a16:creationId xmlns:a16="http://schemas.microsoft.com/office/drawing/2014/main" id="{65019F65-1B96-3A6E-CECA-36DA948CB3FE}"/>
                    </a:ext>
                  </a:extLst>
                </p:cNvPr>
                <p:cNvPicPr/>
                <p:nvPr/>
              </p:nvPicPr>
              <p:blipFill>
                <a:blip r:embed="rId31"/>
                <a:stretch>
                  <a:fillRect/>
                </a:stretch>
              </p:blipFill>
              <p:spPr>
                <a:xfrm>
                  <a:off x="9820640" y="5242320"/>
                  <a:ext cx="54000" cy="103320"/>
                </a:xfrm>
                <a:prstGeom prst="rect">
                  <a:avLst/>
                </a:prstGeom>
              </p:spPr>
            </p:pic>
          </mc:Fallback>
        </mc:AlternateContent>
      </p:grpSp>
      <p:grpSp>
        <p:nvGrpSpPr>
          <p:cNvPr id="31" name="Group 30">
            <a:extLst>
              <a:ext uri="{FF2B5EF4-FFF2-40B4-BE49-F238E27FC236}">
                <a16:creationId xmlns:a16="http://schemas.microsoft.com/office/drawing/2014/main" id="{3E257543-3A2C-C888-9A09-2E5A6A2C6703}"/>
              </a:ext>
            </a:extLst>
          </p:cNvPr>
          <p:cNvGrpSpPr/>
          <p:nvPr/>
        </p:nvGrpSpPr>
        <p:grpSpPr>
          <a:xfrm>
            <a:off x="9791840" y="5651280"/>
            <a:ext cx="91080" cy="69840"/>
            <a:chOff x="9791840" y="5651280"/>
            <a:chExt cx="91080" cy="69840"/>
          </a:xfrm>
        </p:grpSpPr>
        <mc:AlternateContent xmlns:mc="http://schemas.openxmlformats.org/markup-compatibility/2006">
          <mc:Choice xmlns:p14="http://schemas.microsoft.com/office/powerpoint/2010/main" Requires="p14">
            <p:contentPart p14:bwMode="auto" r:id="rId32">
              <p14:nvContentPartPr>
                <p14:cNvPr id="29" name="Ink 28">
                  <a:extLst>
                    <a:ext uri="{FF2B5EF4-FFF2-40B4-BE49-F238E27FC236}">
                      <a16:creationId xmlns:a16="http://schemas.microsoft.com/office/drawing/2014/main" id="{B7B51EE6-23CE-2349-36CC-61C176055AE3}"/>
                    </a:ext>
                  </a:extLst>
                </p14:cNvPr>
                <p14:cNvContentPartPr/>
                <p14:nvPr/>
              </p14:nvContentPartPr>
              <p14:xfrm>
                <a:off x="9796160" y="5651280"/>
                <a:ext cx="84960" cy="60840"/>
              </p14:xfrm>
            </p:contentPart>
          </mc:Choice>
          <mc:Fallback>
            <p:pic>
              <p:nvPicPr>
                <p:cNvPr id="29" name="Ink 28">
                  <a:extLst>
                    <a:ext uri="{FF2B5EF4-FFF2-40B4-BE49-F238E27FC236}">
                      <a16:creationId xmlns:a16="http://schemas.microsoft.com/office/drawing/2014/main" id="{B7B51EE6-23CE-2349-36CC-61C176055AE3}"/>
                    </a:ext>
                  </a:extLst>
                </p:cNvPr>
                <p:cNvPicPr/>
                <p:nvPr/>
              </p:nvPicPr>
              <p:blipFill>
                <a:blip r:embed="rId33"/>
                <a:stretch>
                  <a:fillRect/>
                </a:stretch>
              </p:blipFill>
              <p:spPr>
                <a:xfrm>
                  <a:off x="9787160" y="5642280"/>
                  <a:ext cx="10260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0" name="Ink 29">
                  <a:extLst>
                    <a:ext uri="{FF2B5EF4-FFF2-40B4-BE49-F238E27FC236}">
                      <a16:creationId xmlns:a16="http://schemas.microsoft.com/office/drawing/2014/main" id="{CF2D1C86-0C84-F435-DAAF-03E303B5C8A5}"/>
                    </a:ext>
                  </a:extLst>
                </p14:cNvPr>
                <p14:cNvContentPartPr/>
                <p14:nvPr/>
              </p14:nvContentPartPr>
              <p14:xfrm>
                <a:off x="9791840" y="5651280"/>
                <a:ext cx="91080" cy="69840"/>
              </p14:xfrm>
            </p:contentPart>
          </mc:Choice>
          <mc:Fallback>
            <p:pic>
              <p:nvPicPr>
                <p:cNvPr id="30" name="Ink 29">
                  <a:extLst>
                    <a:ext uri="{FF2B5EF4-FFF2-40B4-BE49-F238E27FC236}">
                      <a16:creationId xmlns:a16="http://schemas.microsoft.com/office/drawing/2014/main" id="{CF2D1C86-0C84-F435-DAAF-03E303B5C8A5}"/>
                    </a:ext>
                  </a:extLst>
                </p:cNvPr>
                <p:cNvPicPr/>
                <p:nvPr/>
              </p:nvPicPr>
              <p:blipFill>
                <a:blip r:embed="rId35"/>
                <a:stretch>
                  <a:fillRect/>
                </a:stretch>
              </p:blipFill>
              <p:spPr>
                <a:xfrm>
                  <a:off x="9782840" y="5642280"/>
                  <a:ext cx="108720" cy="87480"/>
                </a:xfrm>
                <a:prstGeom prst="rect">
                  <a:avLst/>
                </a:prstGeom>
              </p:spPr>
            </p:pic>
          </mc:Fallback>
        </mc:AlternateContent>
      </p:grpSp>
      <p:grpSp>
        <p:nvGrpSpPr>
          <p:cNvPr id="35" name="Group 34">
            <a:extLst>
              <a:ext uri="{FF2B5EF4-FFF2-40B4-BE49-F238E27FC236}">
                <a16:creationId xmlns:a16="http://schemas.microsoft.com/office/drawing/2014/main" id="{DD4EFC19-E9DD-DC55-C2C5-F063A214A704}"/>
              </a:ext>
            </a:extLst>
          </p:cNvPr>
          <p:cNvGrpSpPr/>
          <p:nvPr/>
        </p:nvGrpSpPr>
        <p:grpSpPr>
          <a:xfrm>
            <a:off x="7421960" y="4404960"/>
            <a:ext cx="387000" cy="163440"/>
            <a:chOff x="7421960" y="4404960"/>
            <a:chExt cx="387000" cy="163440"/>
          </a:xfrm>
        </p:grpSpPr>
        <mc:AlternateContent xmlns:mc="http://schemas.openxmlformats.org/markup-compatibility/2006">
          <mc:Choice xmlns:p14="http://schemas.microsoft.com/office/powerpoint/2010/main" Requires="p14">
            <p:contentPart p14:bwMode="auto" r:id="rId36">
              <p14:nvContentPartPr>
                <p14:cNvPr id="33" name="Ink 32">
                  <a:extLst>
                    <a:ext uri="{FF2B5EF4-FFF2-40B4-BE49-F238E27FC236}">
                      <a16:creationId xmlns:a16="http://schemas.microsoft.com/office/drawing/2014/main" id="{DB1EFD8D-CEEB-025C-5E27-6272443E7F92}"/>
                    </a:ext>
                  </a:extLst>
                </p14:cNvPr>
                <p14:cNvContentPartPr/>
                <p14:nvPr/>
              </p14:nvContentPartPr>
              <p14:xfrm>
                <a:off x="7421960" y="4404960"/>
                <a:ext cx="135000" cy="135720"/>
              </p14:xfrm>
            </p:contentPart>
          </mc:Choice>
          <mc:Fallback>
            <p:pic>
              <p:nvPicPr>
                <p:cNvPr id="33" name="Ink 32">
                  <a:extLst>
                    <a:ext uri="{FF2B5EF4-FFF2-40B4-BE49-F238E27FC236}">
                      <a16:creationId xmlns:a16="http://schemas.microsoft.com/office/drawing/2014/main" id="{DB1EFD8D-CEEB-025C-5E27-6272443E7F92}"/>
                    </a:ext>
                  </a:extLst>
                </p:cNvPr>
                <p:cNvPicPr/>
                <p:nvPr/>
              </p:nvPicPr>
              <p:blipFill>
                <a:blip r:embed="rId37"/>
                <a:stretch>
                  <a:fillRect/>
                </a:stretch>
              </p:blipFill>
              <p:spPr>
                <a:xfrm>
                  <a:off x="7413320" y="4396320"/>
                  <a:ext cx="15264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4" name="Ink 33">
                  <a:extLst>
                    <a:ext uri="{FF2B5EF4-FFF2-40B4-BE49-F238E27FC236}">
                      <a16:creationId xmlns:a16="http://schemas.microsoft.com/office/drawing/2014/main" id="{CC4C399C-9A1E-3DE9-41A7-1EE48C324738}"/>
                    </a:ext>
                  </a:extLst>
                </p14:cNvPr>
                <p14:cNvContentPartPr/>
                <p14:nvPr/>
              </p14:nvContentPartPr>
              <p14:xfrm>
                <a:off x="7479920" y="4489200"/>
                <a:ext cx="329040" cy="79200"/>
              </p14:xfrm>
            </p:contentPart>
          </mc:Choice>
          <mc:Fallback>
            <p:pic>
              <p:nvPicPr>
                <p:cNvPr id="34" name="Ink 33">
                  <a:extLst>
                    <a:ext uri="{FF2B5EF4-FFF2-40B4-BE49-F238E27FC236}">
                      <a16:creationId xmlns:a16="http://schemas.microsoft.com/office/drawing/2014/main" id="{CC4C399C-9A1E-3DE9-41A7-1EE48C324738}"/>
                    </a:ext>
                  </a:extLst>
                </p:cNvPr>
                <p:cNvPicPr/>
                <p:nvPr/>
              </p:nvPicPr>
              <p:blipFill>
                <a:blip r:embed="rId39"/>
                <a:stretch>
                  <a:fillRect/>
                </a:stretch>
              </p:blipFill>
              <p:spPr>
                <a:xfrm>
                  <a:off x="7471280" y="4480200"/>
                  <a:ext cx="346680" cy="96840"/>
                </a:xfrm>
                <a:prstGeom prst="rect">
                  <a:avLst/>
                </a:prstGeom>
              </p:spPr>
            </p:pic>
          </mc:Fallback>
        </mc:AlternateContent>
      </p:grpSp>
      <p:grpSp>
        <p:nvGrpSpPr>
          <p:cNvPr id="38" name="Group 37">
            <a:extLst>
              <a:ext uri="{FF2B5EF4-FFF2-40B4-BE49-F238E27FC236}">
                <a16:creationId xmlns:a16="http://schemas.microsoft.com/office/drawing/2014/main" id="{01A5FB2B-34E4-018E-9E91-F9CAA8C85ACC}"/>
              </a:ext>
            </a:extLst>
          </p:cNvPr>
          <p:cNvGrpSpPr/>
          <p:nvPr/>
        </p:nvGrpSpPr>
        <p:grpSpPr>
          <a:xfrm>
            <a:off x="5149640" y="3623760"/>
            <a:ext cx="196560" cy="255960"/>
            <a:chOff x="5149640" y="3623760"/>
            <a:chExt cx="196560" cy="255960"/>
          </a:xfrm>
        </p:grpSpPr>
        <mc:AlternateContent xmlns:mc="http://schemas.openxmlformats.org/markup-compatibility/2006">
          <mc:Choice xmlns:p14="http://schemas.microsoft.com/office/powerpoint/2010/main" Requires="p14">
            <p:contentPart p14:bwMode="auto" r:id="rId40">
              <p14:nvContentPartPr>
                <p14:cNvPr id="36" name="Ink 35">
                  <a:extLst>
                    <a:ext uri="{FF2B5EF4-FFF2-40B4-BE49-F238E27FC236}">
                      <a16:creationId xmlns:a16="http://schemas.microsoft.com/office/drawing/2014/main" id="{066F2C76-2912-BCE6-E50D-FFB2EDA2F008}"/>
                    </a:ext>
                  </a:extLst>
                </p14:cNvPr>
                <p14:cNvContentPartPr/>
                <p14:nvPr/>
              </p14:nvContentPartPr>
              <p14:xfrm>
                <a:off x="5213360" y="3696120"/>
                <a:ext cx="45000" cy="183600"/>
              </p14:xfrm>
            </p:contentPart>
          </mc:Choice>
          <mc:Fallback>
            <p:pic>
              <p:nvPicPr>
                <p:cNvPr id="36" name="Ink 35">
                  <a:extLst>
                    <a:ext uri="{FF2B5EF4-FFF2-40B4-BE49-F238E27FC236}">
                      <a16:creationId xmlns:a16="http://schemas.microsoft.com/office/drawing/2014/main" id="{066F2C76-2912-BCE6-E50D-FFB2EDA2F008}"/>
                    </a:ext>
                  </a:extLst>
                </p:cNvPr>
                <p:cNvPicPr/>
                <p:nvPr/>
              </p:nvPicPr>
              <p:blipFill>
                <a:blip r:embed="rId41"/>
                <a:stretch>
                  <a:fillRect/>
                </a:stretch>
              </p:blipFill>
              <p:spPr>
                <a:xfrm>
                  <a:off x="5204360" y="3687480"/>
                  <a:ext cx="6264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7" name="Ink 36">
                  <a:extLst>
                    <a:ext uri="{FF2B5EF4-FFF2-40B4-BE49-F238E27FC236}">
                      <a16:creationId xmlns:a16="http://schemas.microsoft.com/office/drawing/2014/main" id="{8D12584F-8365-114E-7487-C5C8A4EFC542}"/>
                    </a:ext>
                  </a:extLst>
                </p14:cNvPr>
                <p14:cNvContentPartPr/>
                <p14:nvPr/>
              </p14:nvContentPartPr>
              <p14:xfrm>
                <a:off x="5149640" y="3623760"/>
                <a:ext cx="196560" cy="121680"/>
              </p14:xfrm>
            </p:contentPart>
          </mc:Choice>
          <mc:Fallback>
            <p:pic>
              <p:nvPicPr>
                <p:cNvPr id="37" name="Ink 36">
                  <a:extLst>
                    <a:ext uri="{FF2B5EF4-FFF2-40B4-BE49-F238E27FC236}">
                      <a16:creationId xmlns:a16="http://schemas.microsoft.com/office/drawing/2014/main" id="{8D12584F-8365-114E-7487-C5C8A4EFC542}"/>
                    </a:ext>
                  </a:extLst>
                </p:cNvPr>
                <p:cNvPicPr/>
                <p:nvPr/>
              </p:nvPicPr>
              <p:blipFill>
                <a:blip r:embed="rId43"/>
                <a:stretch>
                  <a:fillRect/>
                </a:stretch>
              </p:blipFill>
              <p:spPr>
                <a:xfrm>
                  <a:off x="5141000" y="3614760"/>
                  <a:ext cx="214200" cy="139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4">
            <p14:nvContentPartPr>
              <p14:cNvPr id="45" name="Ink 44">
                <a:extLst>
                  <a:ext uri="{FF2B5EF4-FFF2-40B4-BE49-F238E27FC236}">
                    <a16:creationId xmlns:a16="http://schemas.microsoft.com/office/drawing/2014/main" id="{79983560-4FB0-623C-9105-34AD41525FCA}"/>
                  </a:ext>
                </a:extLst>
              </p14:cNvPr>
              <p14:cNvContentPartPr/>
              <p14:nvPr/>
            </p14:nvContentPartPr>
            <p14:xfrm>
              <a:off x="3422360" y="1746360"/>
              <a:ext cx="1246320" cy="360"/>
            </p14:xfrm>
          </p:contentPart>
        </mc:Choice>
        <mc:Fallback>
          <p:pic>
            <p:nvPicPr>
              <p:cNvPr id="45" name="Ink 44">
                <a:extLst>
                  <a:ext uri="{FF2B5EF4-FFF2-40B4-BE49-F238E27FC236}">
                    <a16:creationId xmlns:a16="http://schemas.microsoft.com/office/drawing/2014/main" id="{79983560-4FB0-623C-9105-34AD41525FCA}"/>
                  </a:ext>
                </a:extLst>
              </p:cNvPr>
              <p:cNvPicPr/>
              <p:nvPr/>
            </p:nvPicPr>
            <p:blipFill>
              <a:blip r:embed="rId45"/>
              <a:stretch>
                <a:fillRect/>
              </a:stretch>
            </p:blipFill>
            <p:spPr>
              <a:xfrm>
                <a:off x="3413720" y="1737360"/>
                <a:ext cx="1263960" cy="18000"/>
              </a:xfrm>
              <a:prstGeom prst="rect">
                <a:avLst/>
              </a:prstGeom>
            </p:spPr>
          </p:pic>
        </mc:Fallback>
      </mc:AlternateContent>
      <p:grpSp>
        <p:nvGrpSpPr>
          <p:cNvPr id="50" name="Group 49">
            <a:extLst>
              <a:ext uri="{FF2B5EF4-FFF2-40B4-BE49-F238E27FC236}">
                <a16:creationId xmlns:a16="http://schemas.microsoft.com/office/drawing/2014/main" id="{D98BE519-7E5A-226E-ADF7-64A74DDAAC63}"/>
              </a:ext>
            </a:extLst>
          </p:cNvPr>
          <p:cNvGrpSpPr/>
          <p:nvPr/>
        </p:nvGrpSpPr>
        <p:grpSpPr>
          <a:xfrm>
            <a:off x="5378240" y="1739880"/>
            <a:ext cx="877320" cy="9360"/>
            <a:chOff x="5378240" y="1739880"/>
            <a:chExt cx="877320" cy="9360"/>
          </a:xfrm>
        </p:grpSpPr>
        <mc:AlternateContent xmlns:mc="http://schemas.openxmlformats.org/markup-compatibility/2006">
          <mc:Choice xmlns:p14="http://schemas.microsoft.com/office/powerpoint/2010/main" Requires="p14">
            <p:contentPart p14:bwMode="auto" r:id="rId46">
              <p14:nvContentPartPr>
                <p14:cNvPr id="46" name="Ink 45">
                  <a:extLst>
                    <a:ext uri="{FF2B5EF4-FFF2-40B4-BE49-F238E27FC236}">
                      <a16:creationId xmlns:a16="http://schemas.microsoft.com/office/drawing/2014/main" id="{2CB8909E-88AB-A0C6-FD63-5F490AD6995D}"/>
                    </a:ext>
                  </a:extLst>
                </p14:cNvPr>
                <p14:cNvContentPartPr/>
                <p14:nvPr/>
              </p14:nvContentPartPr>
              <p14:xfrm>
                <a:off x="5378240" y="1746360"/>
                <a:ext cx="304920" cy="2880"/>
              </p14:xfrm>
            </p:contentPart>
          </mc:Choice>
          <mc:Fallback>
            <p:pic>
              <p:nvPicPr>
                <p:cNvPr id="46" name="Ink 45">
                  <a:extLst>
                    <a:ext uri="{FF2B5EF4-FFF2-40B4-BE49-F238E27FC236}">
                      <a16:creationId xmlns:a16="http://schemas.microsoft.com/office/drawing/2014/main" id="{2CB8909E-88AB-A0C6-FD63-5F490AD6995D}"/>
                    </a:ext>
                  </a:extLst>
                </p:cNvPr>
                <p:cNvPicPr/>
                <p:nvPr/>
              </p:nvPicPr>
              <p:blipFill>
                <a:blip r:embed="rId47"/>
                <a:stretch>
                  <a:fillRect/>
                </a:stretch>
              </p:blipFill>
              <p:spPr>
                <a:xfrm>
                  <a:off x="5369600" y="1737360"/>
                  <a:ext cx="32256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47" name="Ink 46">
                  <a:extLst>
                    <a:ext uri="{FF2B5EF4-FFF2-40B4-BE49-F238E27FC236}">
                      <a16:creationId xmlns:a16="http://schemas.microsoft.com/office/drawing/2014/main" id="{7CB58250-7406-FF23-3A7C-8479EFFB2639}"/>
                    </a:ext>
                  </a:extLst>
                </p14:cNvPr>
                <p14:cNvContentPartPr/>
                <p14:nvPr/>
              </p14:nvContentPartPr>
              <p14:xfrm>
                <a:off x="5930480" y="1739880"/>
                <a:ext cx="325080" cy="360"/>
              </p14:xfrm>
            </p:contentPart>
          </mc:Choice>
          <mc:Fallback>
            <p:pic>
              <p:nvPicPr>
                <p:cNvPr id="47" name="Ink 46">
                  <a:extLst>
                    <a:ext uri="{FF2B5EF4-FFF2-40B4-BE49-F238E27FC236}">
                      <a16:creationId xmlns:a16="http://schemas.microsoft.com/office/drawing/2014/main" id="{7CB58250-7406-FF23-3A7C-8479EFFB2639}"/>
                    </a:ext>
                  </a:extLst>
                </p:cNvPr>
                <p:cNvPicPr/>
                <p:nvPr/>
              </p:nvPicPr>
              <p:blipFill>
                <a:blip r:embed="rId49"/>
                <a:stretch>
                  <a:fillRect/>
                </a:stretch>
              </p:blipFill>
              <p:spPr>
                <a:xfrm>
                  <a:off x="5921840" y="1730880"/>
                  <a:ext cx="342720" cy="18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0">
            <p14:nvContentPartPr>
              <p14:cNvPr id="48" name="Ink 47">
                <a:extLst>
                  <a:ext uri="{FF2B5EF4-FFF2-40B4-BE49-F238E27FC236}">
                    <a16:creationId xmlns:a16="http://schemas.microsoft.com/office/drawing/2014/main" id="{150B2328-717F-1B03-1C53-560E5BD4B3BA}"/>
                  </a:ext>
                </a:extLst>
              </p14:cNvPr>
              <p14:cNvContentPartPr/>
              <p14:nvPr/>
            </p14:nvContentPartPr>
            <p14:xfrm>
              <a:off x="7238720" y="1720800"/>
              <a:ext cx="375840" cy="360"/>
            </p14:xfrm>
          </p:contentPart>
        </mc:Choice>
        <mc:Fallback>
          <p:pic>
            <p:nvPicPr>
              <p:cNvPr id="48" name="Ink 47">
                <a:extLst>
                  <a:ext uri="{FF2B5EF4-FFF2-40B4-BE49-F238E27FC236}">
                    <a16:creationId xmlns:a16="http://schemas.microsoft.com/office/drawing/2014/main" id="{150B2328-717F-1B03-1C53-560E5BD4B3BA}"/>
                  </a:ext>
                </a:extLst>
              </p:cNvPr>
              <p:cNvPicPr/>
              <p:nvPr/>
            </p:nvPicPr>
            <p:blipFill>
              <a:blip r:embed="rId51"/>
              <a:stretch>
                <a:fillRect/>
              </a:stretch>
            </p:blipFill>
            <p:spPr>
              <a:xfrm>
                <a:off x="7230080" y="1711800"/>
                <a:ext cx="3934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49" name="Ink 48">
                <a:extLst>
                  <a:ext uri="{FF2B5EF4-FFF2-40B4-BE49-F238E27FC236}">
                    <a16:creationId xmlns:a16="http://schemas.microsoft.com/office/drawing/2014/main" id="{8D055106-8C64-277E-B3F0-3C7C368F0460}"/>
                  </a:ext>
                </a:extLst>
              </p14:cNvPr>
              <p14:cNvContentPartPr/>
              <p14:nvPr/>
            </p14:nvContentPartPr>
            <p14:xfrm>
              <a:off x="8083280" y="1726920"/>
              <a:ext cx="285840" cy="6840"/>
            </p14:xfrm>
          </p:contentPart>
        </mc:Choice>
        <mc:Fallback>
          <p:pic>
            <p:nvPicPr>
              <p:cNvPr id="49" name="Ink 48">
                <a:extLst>
                  <a:ext uri="{FF2B5EF4-FFF2-40B4-BE49-F238E27FC236}">
                    <a16:creationId xmlns:a16="http://schemas.microsoft.com/office/drawing/2014/main" id="{8D055106-8C64-277E-B3F0-3C7C368F0460}"/>
                  </a:ext>
                </a:extLst>
              </p:cNvPr>
              <p:cNvPicPr/>
              <p:nvPr/>
            </p:nvPicPr>
            <p:blipFill>
              <a:blip r:embed="rId53"/>
              <a:stretch>
                <a:fillRect/>
              </a:stretch>
            </p:blipFill>
            <p:spPr>
              <a:xfrm>
                <a:off x="8074640" y="1718280"/>
                <a:ext cx="30348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51" name="Ink 50">
                <a:extLst>
                  <a:ext uri="{FF2B5EF4-FFF2-40B4-BE49-F238E27FC236}">
                    <a16:creationId xmlns:a16="http://schemas.microsoft.com/office/drawing/2014/main" id="{FFCA5C4B-C866-1277-31FD-88DB1290A78C}"/>
                  </a:ext>
                </a:extLst>
              </p14:cNvPr>
              <p14:cNvContentPartPr/>
              <p14:nvPr/>
            </p14:nvContentPartPr>
            <p14:xfrm>
              <a:off x="1638200" y="3117960"/>
              <a:ext cx="360" cy="360"/>
            </p14:xfrm>
          </p:contentPart>
        </mc:Choice>
        <mc:Fallback>
          <p:pic>
            <p:nvPicPr>
              <p:cNvPr id="51" name="Ink 50">
                <a:extLst>
                  <a:ext uri="{FF2B5EF4-FFF2-40B4-BE49-F238E27FC236}">
                    <a16:creationId xmlns:a16="http://schemas.microsoft.com/office/drawing/2014/main" id="{FFCA5C4B-C866-1277-31FD-88DB1290A78C}"/>
                  </a:ext>
                </a:extLst>
              </p:cNvPr>
              <p:cNvPicPr/>
              <p:nvPr/>
            </p:nvPicPr>
            <p:blipFill>
              <a:blip r:embed="rId55"/>
              <a:stretch>
                <a:fillRect/>
              </a:stretch>
            </p:blipFill>
            <p:spPr>
              <a:xfrm>
                <a:off x="1629560" y="310896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64" name="Ink 63">
                <a:extLst>
                  <a:ext uri="{FF2B5EF4-FFF2-40B4-BE49-F238E27FC236}">
                    <a16:creationId xmlns:a16="http://schemas.microsoft.com/office/drawing/2014/main" id="{66A88F44-4E23-77E1-AC97-05317EA17596}"/>
                  </a:ext>
                </a:extLst>
              </p14:cNvPr>
              <p14:cNvContentPartPr/>
              <p14:nvPr/>
            </p14:nvContentPartPr>
            <p14:xfrm>
              <a:off x="7448240" y="3651120"/>
              <a:ext cx="626040" cy="27000"/>
            </p14:xfrm>
          </p:contentPart>
        </mc:Choice>
        <mc:Fallback>
          <p:pic>
            <p:nvPicPr>
              <p:cNvPr id="64" name="Ink 63">
                <a:extLst>
                  <a:ext uri="{FF2B5EF4-FFF2-40B4-BE49-F238E27FC236}">
                    <a16:creationId xmlns:a16="http://schemas.microsoft.com/office/drawing/2014/main" id="{66A88F44-4E23-77E1-AC97-05317EA17596}"/>
                  </a:ext>
                </a:extLst>
              </p:cNvPr>
              <p:cNvPicPr/>
              <p:nvPr/>
            </p:nvPicPr>
            <p:blipFill>
              <a:blip r:embed="rId57"/>
              <a:stretch>
                <a:fillRect/>
              </a:stretch>
            </p:blipFill>
            <p:spPr>
              <a:xfrm>
                <a:off x="7439600" y="3642120"/>
                <a:ext cx="64368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65" name="Ink 64">
                <a:extLst>
                  <a:ext uri="{FF2B5EF4-FFF2-40B4-BE49-F238E27FC236}">
                    <a16:creationId xmlns:a16="http://schemas.microsoft.com/office/drawing/2014/main" id="{DC51CAE1-9FB2-AD80-E52C-9B9A38EC9EBD}"/>
                  </a:ext>
                </a:extLst>
              </p14:cNvPr>
              <p14:cNvContentPartPr/>
              <p14:nvPr/>
            </p14:nvContentPartPr>
            <p14:xfrm>
              <a:off x="8100200" y="3147480"/>
              <a:ext cx="860400" cy="27720"/>
            </p14:xfrm>
          </p:contentPart>
        </mc:Choice>
        <mc:Fallback>
          <p:pic>
            <p:nvPicPr>
              <p:cNvPr id="65" name="Ink 64">
                <a:extLst>
                  <a:ext uri="{FF2B5EF4-FFF2-40B4-BE49-F238E27FC236}">
                    <a16:creationId xmlns:a16="http://schemas.microsoft.com/office/drawing/2014/main" id="{DC51CAE1-9FB2-AD80-E52C-9B9A38EC9EBD}"/>
                  </a:ext>
                </a:extLst>
              </p:cNvPr>
              <p:cNvPicPr/>
              <p:nvPr/>
            </p:nvPicPr>
            <p:blipFill>
              <a:blip r:embed="rId59"/>
              <a:stretch>
                <a:fillRect/>
              </a:stretch>
            </p:blipFill>
            <p:spPr>
              <a:xfrm>
                <a:off x="8091560" y="3138480"/>
                <a:ext cx="87804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72" name="Ink 71">
                <a:extLst>
                  <a:ext uri="{FF2B5EF4-FFF2-40B4-BE49-F238E27FC236}">
                    <a16:creationId xmlns:a16="http://schemas.microsoft.com/office/drawing/2014/main" id="{AC57FF7A-BBF3-C526-D47C-C523348A8A93}"/>
                  </a:ext>
                </a:extLst>
              </p14:cNvPr>
              <p14:cNvContentPartPr/>
              <p14:nvPr/>
            </p14:nvContentPartPr>
            <p14:xfrm>
              <a:off x="3615320" y="3174840"/>
              <a:ext cx="422640" cy="1081800"/>
            </p14:xfrm>
          </p:contentPart>
        </mc:Choice>
        <mc:Fallback>
          <p:pic>
            <p:nvPicPr>
              <p:cNvPr id="72" name="Ink 71">
                <a:extLst>
                  <a:ext uri="{FF2B5EF4-FFF2-40B4-BE49-F238E27FC236}">
                    <a16:creationId xmlns:a16="http://schemas.microsoft.com/office/drawing/2014/main" id="{AC57FF7A-BBF3-C526-D47C-C523348A8A93}"/>
                  </a:ext>
                </a:extLst>
              </p:cNvPr>
              <p:cNvPicPr/>
              <p:nvPr/>
            </p:nvPicPr>
            <p:blipFill>
              <a:blip r:embed="rId61"/>
              <a:stretch>
                <a:fillRect/>
              </a:stretch>
            </p:blipFill>
            <p:spPr>
              <a:xfrm>
                <a:off x="3606680" y="3165840"/>
                <a:ext cx="440280" cy="10994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73" name="Ink 72">
                <a:extLst>
                  <a:ext uri="{FF2B5EF4-FFF2-40B4-BE49-F238E27FC236}">
                    <a16:creationId xmlns:a16="http://schemas.microsoft.com/office/drawing/2014/main" id="{2CACC29F-D20A-193F-A5FB-084D2F8E2094}"/>
                  </a:ext>
                </a:extLst>
              </p14:cNvPr>
              <p14:cNvContentPartPr/>
              <p14:nvPr/>
            </p14:nvContentPartPr>
            <p14:xfrm>
              <a:off x="5504960" y="2908080"/>
              <a:ext cx="555840" cy="6840"/>
            </p14:xfrm>
          </p:contentPart>
        </mc:Choice>
        <mc:Fallback>
          <p:pic>
            <p:nvPicPr>
              <p:cNvPr id="73" name="Ink 72">
                <a:extLst>
                  <a:ext uri="{FF2B5EF4-FFF2-40B4-BE49-F238E27FC236}">
                    <a16:creationId xmlns:a16="http://schemas.microsoft.com/office/drawing/2014/main" id="{2CACC29F-D20A-193F-A5FB-084D2F8E2094}"/>
                  </a:ext>
                </a:extLst>
              </p:cNvPr>
              <p:cNvPicPr/>
              <p:nvPr/>
            </p:nvPicPr>
            <p:blipFill>
              <a:blip r:embed="rId63"/>
              <a:stretch>
                <a:fillRect/>
              </a:stretch>
            </p:blipFill>
            <p:spPr>
              <a:xfrm>
                <a:off x="5496320" y="2899080"/>
                <a:ext cx="573480" cy="24480"/>
              </a:xfrm>
              <a:prstGeom prst="rect">
                <a:avLst/>
              </a:prstGeom>
            </p:spPr>
          </p:pic>
        </mc:Fallback>
      </mc:AlternateContent>
    </p:spTree>
    <p:extLst>
      <p:ext uri="{BB962C8B-B14F-4D97-AF65-F5344CB8AC3E}">
        <p14:creationId xmlns:p14="http://schemas.microsoft.com/office/powerpoint/2010/main" val="2432384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rPr>
              <a:t>S/4HANA Embedded Analytics</a:t>
            </a:r>
            <a:endParaRPr kumimoji="0" lang="en-IN"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268838" y="782903"/>
            <a:ext cx="11619905" cy="1169551"/>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400" b="0" i="0" dirty="0">
                <a:solidFill>
                  <a:srgbClr val="475E75"/>
                </a:solidFill>
                <a:effectLst/>
                <a:latin typeface="72" panose="020B0503030000000003" pitchFamily="34" charset="0"/>
              </a:rPr>
              <a:t>It is a collection of SAP Fiori tiles in SAP S/4HANA that enable real time operational reporting. Embedded Analytics uses SAP Fiori as the front-end user interface and SAP has delivered standard content known as Fiori analytical apps for various functional areas.</a:t>
            </a:r>
          </a:p>
          <a:p>
            <a:pPr algn="l"/>
            <a:r>
              <a:rPr lang="en-US" sz="1400" b="1" i="0" dirty="0">
                <a:solidFill>
                  <a:srgbClr val="475E75"/>
                </a:solidFill>
                <a:effectLst/>
                <a:latin typeface="72" panose="020B0503030000000003" pitchFamily="34" charset="0"/>
              </a:rPr>
              <a:t>SAP S/4HANA Embedded Analytics Scope</a:t>
            </a:r>
          </a:p>
          <a:p>
            <a:pPr algn="l"/>
            <a:r>
              <a:rPr lang="en-US" sz="1400" b="0" i="0" dirty="0">
                <a:solidFill>
                  <a:srgbClr val="475E75"/>
                </a:solidFill>
                <a:effectLst/>
                <a:latin typeface="72" panose="020B0503030000000003" pitchFamily="34" charset="0"/>
              </a:rPr>
              <a:t>Business Innovation through Radical Simplification, Agility and Creativity for the Line of Business, Scale and Trust for the Enterprise, Simplify the Platform, Enhance the user experience, Innovate for the future</a:t>
            </a: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rPr>
              <a:t>www.anubhavtrainings.com</a:t>
            </a:r>
            <a:endParaRPr kumimoji="0" lang="en-IN"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mn-cs"/>
              </a:rPr>
              <a:t>9</a:t>
            </a:r>
            <a:endParaRPr kumimoji="0" lang="en-IN" sz="105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pic>
        <p:nvPicPr>
          <p:cNvPr id="1026" name="Picture 2" descr="S/4HANA Embedded Analytics architecture – S/4HANA Blog">
            <a:extLst>
              <a:ext uri="{FF2B5EF4-FFF2-40B4-BE49-F238E27FC236}">
                <a16:creationId xmlns:a16="http://schemas.microsoft.com/office/drawing/2014/main" id="{206015E9-F06D-07B3-B8E6-5133F63130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7908" y="2097294"/>
            <a:ext cx="9636535" cy="4377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5051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rPr>
              <a:t>SAP Analytics Cloud Integration with CDS</a:t>
            </a:r>
            <a:endParaRPr kumimoji="0" lang="en-IN"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endParaRP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rPr>
              <a:t>www.anubhavtrainings.com</a:t>
            </a:r>
            <a:endParaRPr kumimoji="0" lang="en-IN"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mn-cs"/>
              </a:rPr>
              <a:t>9</a:t>
            </a:r>
            <a:endParaRPr kumimoji="0" lang="en-IN" sz="105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
        <p:nvSpPr>
          <p:cNvPr id="9" name="Rectangle 8">
            <a:extLst>
              <a:ext uri="{FF2B5EF4-FFF2-40B4-BE49-F238E27FC236}">
                <a16:creationId xmlns:a16="http://schemas.microsoft.com/office/drawing/2014/main" id="{DC5B1CFF-EEBD-4D09-0286-4E996B2D57AA}"/>
              </a:ext>
            </a:extLst>
          </p:cNvPr>
          <p:cNvSpPr/>
          <p:nvPr/>
        </p:nvSpPr>
        <p:spPr>
          <a:xfrm>
            <a:off x="-1" y="5762435"/>
            <a:ext cx="12188825" cy="4809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IE" sz="1799" dirty="0">
                <a:solidFill>
                  <a:prstClr val="white"/>
                </a:solidFill>
                <a:latin typeface="Arial" panose="020B0604020202020204" pitchFamily="34" charset="0"/>
                <a:cs typeface="Arial"/>
              </a:rPr>
              <a:t>Accelerate your Enterprise Analytics projects with pre-built analytics from SAP and our Partners</a:t>
            </a:r>
            <a:endParaRPr lang="en-DE" sz="1799" kern="0" dirty="0">
              <a:solidFill>
                <a:prstClr val="white"/>
              </a:solidFill>
              <a:latin typeface="Arial" panose="020B0604020202020204" pitchFamily="34" charset="0"/>
              <a:ea typeface="Arial Unicode MS" pitchFamily="34" charset="-128"/>
              <a:cs typeface="Arial Unicode MS" pitchFamily="34" charset="-128"/>
            </a:endParaRPr>
          </a:p>
        </p:txBody>
      </p:sp>
      <p:sp>
        <p:nvSpPr>
          <p:cNvPr id="10" name="Rectangle 9">
            <a:extLst>
              <a:ext uri="{FF2B5EF4-FFF2-40B4-BE49-F238E27FC236}">
                <a16:creationId xmlns:a16="http://schemas.microsoft.com/office/drawing/2014/main" id="{A662FF1B-38A6-436A-F8C8-F7505A52A14D}"/>
              </a:ext>
            </a:extLst>
          </p:cNvPr>
          <p:cNvSpPr/>
          <p:nvPr/>
        </p:nvSpPr>
        <p:spPr>
          <a:xfrm>
            <a:off x="-1" y="1392008"/>
            <a:ext cx="12188825" cy="437042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IN" sz="1799">
              <a:solidFill>
                <a:prstClr val="white"/>
              </a:solidFill>
              <a:latin typeface="Calibri" panose="020F0502020204030204"/>
            </a:endParaRPr>
          </a:p>
        </p:txBody>
      </p:sp>
      <p:pic>
        <p:nvPicPr>
          <p:cNvPr id="11" name="Picture 10">
            <a:extLst>
              <a:ext uri="{FF2B5EF4-FFF2-40B4-BE49-F238E27FC236}">
                <a16:creationId xmlns:a16="http://schemas.microsoft.com/office/drawing/2014/main" id="{4CE9CD45-BFCE-04FA-BA12-A6D588745D9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9551" y="1675222"/>
            <a:ext cx="1453519" cy="786703"/>
          </a:xfrm>
          <a:prstGeom prst="rect">
            <a:avLst/>
          </a:prstGeom>
        </p:spPr>
      </p:pic>
      <p:sp>
        <p:nvSpPr>
          <p:cNvPr id="12" name="Rectangle: Rounded Corners 43">
            <a:extLst>
              <a:ext uri="{FF2B5EF4-FFF2-40B4-BE49-F238E27FC236}">
                <a16:creationId xmlns:a16="http://schemas.microsoft.com/office/drawing/2014/main" id="{0DB8297F-AB1A-FCC8-57B9-0BE482E2916B}"/>
              </a:ext>
            </a:extLst>
          </p:cNvPr>
          <p:cNvSpPr/>
          <p:nvPr/>
        </p:nvSpPr>
        <p:spPr bwMode="gray">
          <a:xfrm>
            <a:off x="613338" y="3998570"/>
            <a:ext cx="2405204" cy="1682079"/>
          </a:xfrm>
          <a:prstGeom prst="rect">
            <a:avLst/>
          </a:prstGeom>
          <a:noFill/>
          <a:ln w="19050" algn="ctr">
            <a:noFill/>
            <a:miter lim="800000"/>
            <a:headEnd/>
            <a:tailEnd/>
          </a:ln>
        </p:spPr>
        <p:txBody>
          <a:bodyPr lIns="89931" tIns="71943" rIns="89931" bIns="71943" rtlCol="0" anchor="ctr"/>
          <a:lstStyle/>
          <a:p>
            <a:pPr marL="284395" indent="-284395" algn="r" defTabSz="1086862" fontAlgn="base">
              <a:lnSpc>
                <a:spcPct val="90000"/>
              </a:lnSpc>
              <a:spcAft>
                <a:spcPct val="0"/>
              </a:spcAft>
              <a:buClr>
                <a:prstClr val="black"/>
              </a:buClr>
              <a:buSzPct val="100000"/>
              <a:buFont typeface="Wingdings" pitchFamily="2" charset="2"/>
              <a:buChar char="§"/>
              <a:defRPr/>
            </a:pPr>
            <a:r>
              <a:rPr lang="en-US" sz="1600" kern="0" dirty="0">
                <a:solidFill>
                  <a:prstClr val="black"/>
                </a:solidFill>
                <a:latin typeface="Arial" panose="020B0604020202020204" pitchFamily="34" charset="0"/>
                <a:ea typeface="Arial Unicode MS"/>
                <a:cs typeface="Arial Unicode MS"/>
              </a:rPr>
              <a:t>SAP S/4HANA</a:t>
            </a:r>
            <a:endParaRPr lang="en-US" sz="2399" dirty="0">
              <a:solidFill>
                <a:prstClr val="black"/>
              </a:solidFill>
              <a:latin typeface="Arial" panose="020B0604020202020204" pitchFamily="34" charset="0"/>
              <a:ea typeface="Arial Unicode MS"/>
              <a:cs typeface="Arial Unicode MS"/>
            </a:endParaRPr>
          </a:p>
          <a:p>
            <a:pPr marL="284395" indent="-284395" algn="r" defTabSz="1086862" fontAlgn="base">
              <a:lnSpc>
                <a:spcPct val="90000"/>
              </a:lnSpc>
              <a:spcAft>
                <a:spcPct val="0"/>
              </a:spcAft>
              <a:buClr>
                <a:prstClr val="black"/>
              </a:buClr>
              <a:buSzPct val="100000"/>
              <a:buFont typeface="Wingdings" pitchFamily="2" charset="2"/>
              <a:buChar char="§"/>
              <a:defRPr/>
            </a:pPr>
            <a:r>
              <a:rPr lang="en-US" sz="1600" kern="0" dirty="0">
                <a:solidFill>
                  <a:prstClr val="black"/>
                </a:solidFill>
                <a:latin typeface="Arial" panose="020B0604020202020204" pitchFamily="34" charset="0"/>
                <a:ea typeface="Arial Unicode MS"/>
                <a:cs typeface="Arial Unicode MS"/>
              </a:rPr>
              <a:t>SAP C/4HANA</a:t>
            </a:r>
            <a:endParaRPr lang="en-US" sz="1600" kern="0" dirty="0">
              <a:solidFill>
                <a:prstClr val="black"/>
              </a:solidFill>
              <a:latin typeface="Arial" panose="020B0604020202020204" pitchFamily="34" charset="0"/>
              <a:ea typeface="Arial Unicode MS"/>
              <a:cs typeface="Arial"/>
            </a:endParaRPr>
          </a:p>
          <a:p>
            <a:pPr marL="284395" indent="-284395" algn="r" defTabSz="1086862" fontAlgn="base">
              <a:lnSpc>
                <a:spcPct val="90000"/>
              </a:lnSpc>
              <a:spcAft>
                <a:spcPct val="0"/>
              </a:spcAft>
              <a:buClr>
                <a:prstClr val="black"/>
              </a:buClr>
              <a:buSzPct val="100000"/>
              <a:buFont typeface="Wingdings" pitchFamily="2" charset="2"/>
              <a:buChar char="§"/>
              <a:defRPr/>
            </a:pPr>
            <a:r>
              <a:rPr lang="en-US" sz="1600" kern="0" dirty="0">
                <a:solidFill>
                  <a:prstClr val="black"/>
                </a:solidFill>
                <a:latin typeface="Arial" panose="020B0604020202020204" pitchFamily="34" charset="0"/>
                <a:ea typeface="Arial Unicode MS"/>
                <a:cs typeface="Arial Unicode MS"/>
              </a:rPr>
              <a:t>SAP SFSF</a:t>
            </a:r>
            <a:endParaRPr lang="en-US" sz="1600" kern="0" dirty="0">
              <a:solidFill>
                <a:prstClr val="black"/>
              </a:solidFill>
              <a:latin typeface="Arial" panose="020B0604020202020204" pitchFamily="34" charset="0"/>
              <a:ea typeface="Arial Unicode MS"/>
              <a:cs typeface="Arial"/>
            </a:endParaRPr>
          </a:p>
          <a:p>
            <a:pPr marL="284395" indent="-284395" algn="r" defTabSz="1086862" fontAlgn="base">
              <a:lnSpc>
                <a:spcPct val="90000"/>
              </a:lnSpc>
              <a:spcAft>
                <a:spcPct val="0"/>
              </a:spcAft>
              <a:buClr>
                <a:prstClr val="black"/>
              </a:buClr>
              <a:buSzPct val="100000"/>
              <a:buFont typeface="Wingdings" pitchFamily="2" charset="2"/>
              <a:buChar char="§"/>
              <a:defRPr/>
            </a:pPr>
            <a:r>
              <a:rPr lang="en-US" sz="1600" kern="0" dirty="0">
                <a:solidFill>
                  <a:prstClr val="black"/>
                </a:solidFill>
                <a:latin typeface="Arial" panose="020B0604020202020204" pitchFamily="34" charset="0"/>
                <a:ea typeface="Arial Unicode MS"/>
                <a:cs typeface="Arial Unicode MS"/>
              </a:rPr>
              <a:t>SAP Concur </a:t>
            </a:r>
          </a:p>
          <a:p>
            <a:pPr marL="284395" indent="-284395" algn="r" defTabSz="1086862" fontAlgn="base">
              <a:lnSpc>
                <a:spcPct val="90000"/>
              </a:lnSpc>
              <a:spcAft>
                <a:spcPct val="0"/>
              </a:spcAft>
              <a:buClr>
                <a:prstClr val="black"/>
              </a:buClr>
              <a:buSzPct val="100000"/>
              <a:buFont typeface="Wingdings" pitchFamily="2" charset="2"/>
              <a:buChar char="§"/>
              <a:defRPr/>
            </a:pPr>
            <a:r>
              <a:rPr lang="en-US" sz="1600" kern="0" dirty="0">
                <a:solidFill>
                  <a:prstClr val="black"/>
                </a:solidFill>
                <a:latin typeface="Arial" panose="020B0604020202020204" pitchFamily="34" charset="0"/>
                <a:ea typeface="Arial Unicode MS"/>
                <a:cs typeface="Arial Unicode MS"/>
              </a:rPr>
              <a:t>SAP Ariba</a:t>
            </a:r>
          </a:p>
          <a:p>
            <a:pPr marL="284395" indent="-284395" algn="r" defTabSz="1086862" fontAlgn="base">
              <a:lnSpc>
                <a:spcPct val="90000"/>
              </a:lnSpc>
              <a:spcAft>
                <a:spcPct val="0"/>
              </a:spcAft>
              <a:buClr>
                <a:prstClr val="black"/>
              </a:buClr>
              <a:buSzPct val="100000"/>
              <a:buFont typeface="Wingdings" pitchFamily="2" charset="2"/>
              <a:buChar char="§"/>
              <a:defRPr/>
            </a:pPr>
            <a:r>
              <a:rPr lang="en-US" sz="1600" kern="0" dirty="0">
                <a:solidFill>
                  <a:prstClr val="black"/>
                </a:solidFill>
                <a:latin typeface="Arial" panose="020B0604020202020204" pitchFamily="34" charset="0"/>
                <a:ea typeface="Arial Unicode MS"/>
                <a:cs typeface="Arial Unicode MS"/>
              </a:rPr>
              <a:t>etc..</a:t>
            </a:r>
          </a:p>
        </p:txBody>
      </p:sp>
      <p:pic>
        <p:nvPicPr>
          <p:cNvPr id="13" name="Picture 2" descr="https://www.sapanalytics.cloud/wp-content/themes/sap/images/home-hero.png">
            <a:extLst>
              <a:ext uri="{FF2B5EF4-FFF2-40B4-BE49-F238E27FC236}">
                <a16:creationId xmlns:a16="http://schemas.microsoft.com/office/drawing/2014/main" id="{300DF5BD-1AAB-C4FE-DAA1-9F7200C84FBE}"/>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848736" y="1655326"/>
            <a:ext cx="6196790" cy="410710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7521D1CA-23F8-CB3E-FAFE-374DF2DF5A66}"/>
              </a:ext>
            </a:extLst>
          </p:cNvPr>
          <p:cNvSpPr/>
          <p:nvPr/>
        </p:nvSpPr>
        <p:spPr>
          <a:xfrm>
            <a:off x="80105" y="3485312"/>
            <a:ext cx="2938438" cy="590623"/>
          </a:xfrm>
          <a:prstGeom prst="rect">
            <a:avLst/>
          </a:prstGeom>
        </p:spPr>
        <p:txBody>
          <a:bodyPr wrap="square" anchor="t">
            <a:spAutoFit/>
          </a:bodyPr>
          <a:lstStyle/>
          <a:p>
            <a:pPr marL="0" lvl="1" algn="r" defTabSz="599175">
              <a:lnSpc>
                <a:spcPct val="90000"/>
              </a:lnSpc>
              <a:spcBef>
                <a:spcPct val="0"/>
              </a:spcBef>
              <a:spcAft>
                <a:spcPts val="450"/>
              </a:spcAft>
              <a:defRPr/>
            </a:pPr>
            <a:r>
              <a:rPr lang="en-US" sz="1749" b="1" dirty="0">
                <a:solidFill>
                  <a:srgbClr val="44546A">
                    <a:lumMod val="75000"/>
                  </a:srgbClr>
                </a:solidFill>
                <a:latin typeface="Arial" panose="020B0604020202020204" pitchFamily="34" charset="0"/>
              </a:rPr>
              <a:t>72 Packages</a:t>
            </a:r>
            <a:br>
              <a:rPr lang="en-US" sz="1749" b="1" dirty="0">
                <a:solidFill>
                  <a:srgbClr val="44546A">
                    <a:lumMod val="75000"/>
                  </a:srgbClr>
                </a:solidFill>
                <a:latin typeface="Arial" panose="020B0604020202020204" pitchFamily="34" charset="0"/>
                <a:ea typeface="Calibri" panose="020F0502020204030204"/>
                <a:cs typeface="Arial" panose="020B0604020202020204" pitchFamily="34" charset="0"/>
              </a:rPr>
            </a:br>
            <a:r>
              <a:rPr lang="en-US" sz="1749" b="1" dirty="0">
                <a:solidFill>
                  <a:srgbClr val="44546A">
                    <a:lumMod val="75000"/>
                  </a:srgbClr>
                </a:solidFill>
                <a:latin typeface="Arial" panose="020B0604020202020204" pitchFamily="34" charset="0"/>
              </a:rPr>
              <a:t>by SAP</a:t>
            </a:r>
          </a:p>
        </p:txBody>
      </p:sp>
      <p:pic>
        <p:nvPicPr>
          <p:cNvPr id="15" name="Picture 14">
            <a:extLst>
              <a:ext uri="{FF2B5EF4-FFF2-40B4-BE49-F238E27FC236}">
                <a16:creationId xmlns:a16="http://schemas.microsoft.com/office/drawing/2014/main" id="{2EA10BC7-A01A-B52B-2BAF-512D6226FA77}"/>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9389123" y="2584774"/>
            <a:ext cx="1448949" cy="786454"/>
          </a:xfrm>
          <a:prstGeom prst="rect">
            <a:avLst/>
          </a:prstGeom>
        </p:spPr>
      </p:pic>
      <p:pic>
        <p:nvPicPr>
          <p:cNvPr id="16" name="Picture 15">
            <a:extLst>
              <a:ext uri="{FF2B5EF4-FFF2-40B4-BE49-F238E27FC236}">
                <a16:creationId xmlns:a16="http://schemas.microsoft.com/office/drawing/2014/main" id="{F5FF6E7B-65BD-798F-EDA6-C0A2F0121CD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220015" y="2584772"/>
            <a:ext cx="1437470" cy="774280"/>
          </a:xfrm>
          <a:prstGeom prst="rect">
            <a:avLst/>
          </a:prstGeom>
          <a:ln>
            <a:solidFill>
              <a:schemeClr val="tx1"/>
            </a:solidFill>
          </a:ln>
        </p:spPr>
      </p:pic>
      <p:pic>
        <p:nvPicPr>
          <p:cNvPr id="17" name="Picture 16">
            <a:extLst>
              <a:ext uri="{FF2B5EF4-FFF2-40B4-BE49-F238E27FC236}">
                <a16:creationId xmlns:a16="http://schemas.microsoft.com/office/drawing/2014/main" id="{DA9BE8F2-6892-6FF1-ADB8-63B3329AAA29}"/>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944758" y="1675222"/>
            <a:ext cx="1464361" cy="786703"/>
          </a:xfrm>
          <a:prstGeom prst="rect">
            <a:avLst/>
          </a:prstGeom>
        </p:spPr>
      </p:pic>
      <p:pic>
        <p:nvPicPr>
          <p:cNvPr id="18" name="Picture 17">
            <a:extLst>
              <a:ext uri="{FF2B5EF4-FFF2-40B4-BE49-F238E27FC236}">
                <a16:creationId xmlns:a16="http://schemas.microsoft.com/office/drawing/2014/main" id="{7F400067-23A6-A876-C6FF-86D8B917F222}"/>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0180055" y="1675222"/>
            <a:ext cx="1415175" cy="798026"/>
          </a:xfrm>
          <a:prstGeom prst="rect">
            <a:avLst/>
          </a:prstGeom>
        </p:spPr>
      </p:pic>
      <p:pic>
        <p:nvPicPr>
          <p:cNvPr id="19" name="Picture 18">
            <a:extLst>
              <a:ext uri="{FF2B5EF4-FFF2-40B4-BE49-F238E27FC236}">
                <a16:creationId xmlns:a16="http://schemas.microsoft.com/office/drawing/2014/main" id="{34852697-28AC-BE21-8204-2912DC257B07}"/>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600674" y="1680839"/>
            <a:ext cx="1464361" cy="781088"/>
          </a:xfrm>
          <a:prstGeom prst="rect">
            <a:avLst/>
          </a:prstGeom>
          <a:noFill/>
          <a:ln w="12700">
            <a:solidFill>
              <a:schemeClr val="tx1"/>
            </a:solidFill>
          </a:ln>
        </p:spPr>
      </p:pic>
      <p:sp>
        <p:nvSpPr>
          <p:cNvPr id="20" name="Rectangle: Rounded Corners 43">
            <a:extLst>
              <a:ext uri="{FF2B5EF4-FFF2-40B4-BE49-F238E27FC236}">
                <a16:creationId xmlns:a16="http://schemas.microsoft.com/office/drawing/2014/main" id="{0903CB6A-DC2B-A927-E6F9-857657592668}"/>
              </a:ext>
            </a:extLst>
          </p:cNvPr>
          <p:cNvSpPr/>
          <p:nvPr/>
        </p:nvSpPr>
        <p:spPr bwMode="gray">
          <a:xfrm>
            <a:off x="9386428" y="4216079"/>
            <a:ext cx="2405204" cy="1682079"/>
          </a:xfrm>
          <a:prstGeom prst="rect">
            <a:avLst/>
          </a:prstGeom>
          <a:noFill/>
          <a:ln w="19050" algn="ctr">
            <a:noFill/>
            <a:miter lim="800000"/>
            <a:headEnd/>
            <a:tailEnd/>
          </a:ln>
        </p:spPr>
        <p:txBody>
          <a:bodyPr lIns="89931" tIns="71943" rIns="89931" bIns="71943" rtlCol="0" anchor="t"/>
          <a:lstStyle/>
          <a:p>
            <a:pPr marL="284395" indent="-284395" defTabSz="1086862" fontAlgn="base">
              <a:lnSpc>
                <a:spcPct val="90000"/>
              </a:lnSpc>
              <a:spcAft>
                <a:spcPct val="0"/>
              </a:spcAft>
              <a:buClr>
                <a:prstClr val="black"/>
              </a:buClr>
              <a:buSzPct val="100000"/>
              <a:buFont typeface="Wingdings" pitchFamily="2" charset="2"/>
              <a:buChar char="§"/>
              <a:defRPr/>
            </a:pPr>
            <a:endParaRPr lang="en-US" sz="1600" kern="0" dirty="0">
              <a:solidFill>
                <a:prstClr val="black"/>
              </a:solidFill>
              <a:latin typeface="Arial" panose="020B0604020202020204" pitchFamily="34" charset="0"/>
              <a:ea typeface="Arial Unicode MS"/>
              <a:cs typeface="Arial Unicode MS"/>
            </a:endParaRPr>
          </a:p>
          <a:p>
            <a:pPr marL="284395" indent="-284395" defTabSz="1086862" fontAlgn="base">
              <a:lnSpc>
                <a:spcPct val="90000"/>
              </a:lnSpc>
              <a:spcAft>
                <a:spcPct val="0"/>
              </a:spcAft>
              <a:buClr>
                <a:prstClr val="black"/>
              </a:buClr>
              <a:buSzPct val="100000"/>
              <a:buFont typeface="Wingdings" pitchFamily="2" charset="2"/>
              <a:buChar char="§"/>
              <a:defRPr/>
            </a:pPr>
            <a:r>
              <a:rPr lang="en-US" sz="1600" kern="0" dirty="0">
                <a:solidFill>
                  <a:prstClr val="black"/>
                </a:solidFill>
                <a:latin typeface="Arial" panose="020B0604020202020204" pitchFamily="34" charset="0"/>
                <a:ea typeface="Arial Unicode MS"/>
                <a:cs typeface="Arial Unicode MS"/>
              </a:rPr>
              <a:t>SAP data sources</a:t>
            </a:r>
            <a:endParaRPr lang="en-US" sz="2399" dirty="0">
              <a:solidFill>
                <a:prstClr val="black"/>
              </a:solidFill>
              <a:latin typeface="Arial" panose="020B0604020202020204" pitchFamily="34" charset="0"/>
              <a:ea typeface="Arial Unicode MS"/>
              <a:cs typeface="Arial Unicode MS"/>
            </a:endParaRPr>
          </a:p>
          <a:p>
            <a:pPr marL="284395" indent="-284395" defTabSz="1086862" fontAlgn="base">
              <a:lnSpc>
                <a:spcPct val="90000"/>
              </a:lnSpc>
              <a:spcAft>
                <a:spcPct val="0"/>
              </a:spcAft>
              <a:buClr>
                <a:prstClr val="black"/>
              </a:buClr>
              <a:buSzPct val="100000"/>
              <a:buFont typeface="Wingdings" pitchFamily="2" charset="2"/>
              <a:buChar char="§"/>
              <a:defRPr/>
            </a:pPr>
            <a:r>
              <a:rPr lang="en-US" sz="1600" kern="0" dirty="0">
                <a:solidFill>
                  <a:prstClr val="black"/>
                </a:solidFill>
                <a:latin typeface="Arial" panose="020B0604020202020204" pitchFamily="34" charset="0"/>
                <a:ea typeface="Arial Unicode MS"/>
                <a:cs typeface="Arial Unicode MS"/>
              </a:rPr>
              <a:t>Non-SAP data sources</a:t>
            </a:r>
          </a:p>
        </p:txBody>
      </p:sp>
    </p:spTree>
    <p:extLst>
      <p:ext uri="{BB962C8B-B14F-4D97-AF65-F5344CB8AC3E}">
        <p14:creationId xmlns:p14="http://schemas.microsoft.com/office/powerpoint/2010/main" val="325668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rPr>
              <a:t>Use Case</a:t>
            </a:r>
            <a:endParaRPr kumimoji="0" lang="en-IN"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923330"/>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We have business partner data of multiple counties displayed on the BUPA view. We want to secure this data, we want also row level security. That a manager who is working in </a:t>
            </a:r>
            <a:r>
              <a:rPr kumimoji="0" lang="en-US" sz="1800" b="1" i="0" u="none" strike="noStrike" kern="1200" cap="none" spc="0" normalizeH="0" baseline="0" noProof="0" dirty="0">
                <a:ln>
                  <a:noFill/>
                </a:ln>
                <a:solidFill>
                  <a:prstClr val="black"/>
                </a:solidFill>
                <a:effectLst/>
                <a:uLnTx/>
                <a:uFillTx/>
                <a:latin typeface="Segoe UI"/>
                <a:ea typeface="+mn-ea"/>
                <a:cs typeface="+mn-cs"/>
              </a:rPr>
              <a:t>US </a:t>
            </a:r>
            <a:r>
              <a:rPr kumimoji="0" lang="en-US" sz="1800" b="0" i="0" u="none" strike="noStrike" kern="1200" cap="none" spc="0" normalizeH="0" baseline="0" noProof="0" dirty="0">
                <a:ln>
                  <a:noFill/>
                </a:ln>
                <a:solidFill>
                  <a:prstClr val="black"/>
                </a:solidFill>
                <a:effectLst/>
                <a:uLnTx/>
                <a:uFillTx/>
                <a:latin typeface="Segoe UI"/>
                <a:ea typeface="+mn-ea"/>
                <a:cs typeface="+mn-cs"/>
              </a:rPr>
              <a:t>can only see USA customers hence a manager in Japan must only see the Japanese customers.</a:t>
            </a:r>
            <a:endParaRPr kumimoji="0" lang="en-IN"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rPr>
              <a:t>www.anubhavtrainings.com</a:t>
            </a:r>
            <a:endParaRPr kumimoji="0" lang="en-IN"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mn-cs"/>
              </a:rPr>
              <a:t>9</a:t>
            </a:r>
            <a:endParaRPr kumimoji="0" lang="en-IN" sz="105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
        <p:nvSpPr>
          <p:cNvPr id="9" name="Rectangle 8">
            <a:extLst>
              <a:ext uri="{FF2B5EF4-FFF2-40B4-BE49-F238E27FC236}">
                <a16:creationId xmlns:a16="http://schemas.microsoft.com/office/drawing/2014/main" id="{77B58973-DC86-50BC-6890-1237CF25DAE6}"/>
              </a:ext>
            </a:extLst>
          </p:cNvPr>
          <p:cNvSpPr/>
          <p:nvPr/>
        </p:nvSpPr>
        <p:spPr>
          <a:xfrm>
            <a:off x="9874831" y="2880585"/>
            <a:ext cx="1800200" cy="5753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Auth Class</a:t>
            </a:r>
          </a:p>
        </p:txBody>
      </p:sp>
      <p:sp>
        <p:nvSpPr>
          <p:cNvPr id="10" name="Rectangle 9">
            <a:extLst>
              <a:ext uri="{FF2B5EF4-FFF2-40B4-BE49-F238E27FC236}">
                <a16:creationId xmlns:a16="http://schemas.microsoft.com/office/drawing/2014/main" id="{3ADFF1D5-433D-DC8A-502B-66F3D4818193}"/>
              </a:ext>
            </a:extLst>
          </p:cNvPr>
          <p:cNvSpPr/>
          <p:nvPr/>
        </p:nvSpPr>
        <p:spPr>
          <a:xfrm>
            <a:off x="9874831" y="4156893"/>
            <a:ext cx="1800200" cy="854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Auth Objects</a:t>
            </a:r>
          </a:p>
        </p:txBody>
      </p:sp>
      <p:cxnSp>
        <p:nvCxnSpPr>
          <p:cNvPr id="11" name="Straight Connector 10">
            <a:extLst>
              <a:ext uri="{FF2B5EF4-FFF2-40B4-BE49-F238E27FC236}">
                <a16:creationId xmlns:a16="http://schemas.microsoft.com/office/drawing/2014/main" id="{4643AE9C-311E-1DB4-7B21-960316EAB8DF}"/>
              </a:ext>
            </a:extLst>
          </p:cNvPr>
          <p:cNvCxnSpPr>
            <a:cxnSpLocks/>
            <a:stCxn id="9" idx="2"/>
            <a:endCxn id="10" idx="0"/>
          </p:cNvCxnSpPr>
          <p:nvPr/>
        </p:nvCxnSpPr>
        <p:spPr>
          <a:xfrm>
            <a:off x="10774931" y="3455894"/>
            <a:ext cx="0" cy="700999"/>
          </a:xfrm>
          <a:prstGeom prst="line">
            <a:avLst/>
          </a:prstGeom>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65C5B17-F28D-8602-C930-2B7CC617C5EA}"/>
              </a:ext>
            </a:extLst>
          </p:cNvPr>
          <p:cNvSpPr/>
          <p:nvPr/>
        </p:nvSpPr>
        <p:spPr>
          <a:xfrm>
            <a:off x="9874831" y="5514959"/>
            <a:ext cx="1800200" cy="854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Auth Fields</a:t>
            </a:r>
          </a:p>
        </p:txBody>
      </p:sp>
      <p:cxnSp>
        <p:nvCxnSpPr>
          <p:cNvPr id="20" name="Straight Connector 19">
            <a:extLst>
              <a:ext uri="{FF2B5EF4-FFF2-40B4-BE49-F238E27FC236}">
                <a16:creationId xmlns:a16="http://schemas.microsoft.com/office/drawing/2014/main" id="{4B30277B-AF77-F052-593A-BCA7E97B0B73}"/>
              </a:ext>
            </a:extLst>
          </p:cNvPr>
          <p:cNvCxnSpPr>
            <a:stCxn id="10" idx="2"/>
            <a:endCxn id="18" idx="0"/>
          </p:cNvCxnSpPr>
          <p:nvPr/>
        </p:nvCxnSpPr>
        <p:spPr>
          <a:xfrm>
            <a:off x="10774931" y="5010903"/>
            <a:ext cx="0" cy="504056"/>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DB6E273-615F-38CF-01EB-F5E500A4CAD2}"/>
              </a:ext>
            </a:extLst>
          </p:cNvPr>
          <p:cNvSpPr txBox="1"/>
          <p:nvPr/>
        </p:nvSpPr>
        <p:spPr>
          <a:xfrm>
            <a:off x="10954951" y="3555300"/>
            <a:ext cx="720078" cy="461665"/>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mn-cs"/>
              </a:rPr>
              <a:t>1..*</a:t>
            </a:r>
          </a:p>
        </p:txBody>
      </p:sp>
      <p:sp>
        <p:nvSpPr>
          <p:cNvPr id="22" name="TextBox 21">
            <a:extLst>
              <a:ext uri="{FF2B5EF4-FFF2-40B4-BE49-F238E27FC236}">
                <a16:creationId xmlns:a16="http://schemas.microsoft.com/office/drawing/2014/main" id="{C70E6301-3284-4F58-1078-8AC5B5376FAC}"/>
              </a:ext>
            </a:extLst>
          </p:cNvPr>
          <p:cNvSpPr txBox="1"/>
          <p:nvPr/>
        </p:nvSpPr>
        <p:spPr>
          <a:xfrm>
            <a:off x="10925032" y="5058575"/>
            <a:ext cx="720078" cy="461665"/>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mn-cs"/>
              </a:rPr>
              <a:t>1..*</a:t>
            </a:r>
          </a:p>
        </p:txBody>
      </p:sp>
      <p:sp>
        <p:nvSpPr>
          <p:cNvPr id="23" name="Rectangle 22">
            <a:extLst>
              <a:ext uri="{FF2B5EF4-FFF2-40B4-BE49-F238E27FC236}">
                <a16:creationId xmlns:a16="http://schemas.microsoft.com/office/drawing/2014/main" id="{015DEA10-FF46-E44D-8D86-69E202FC0173}"/>
              </a:ext>
            </a:extLst>
          </p:cNvPr>
          <p:cNvSpPr/>
          <p:nvPr/>
        </p:nvSpPr>
        <p:spPr>
          <a:xfrm>
            <a:off x="6274431" y="2422225"/>
            <a:ext cx="2700301" cy="10336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CDS DCL</a:t>
            </a:r>
          </a:p>
        </p:txBody>
      </p:sp>
      <p:cxnSp>
        <p:nvCxnSpPr>
          <p:cNvPr id="25" name="Connector: Elbow 24">
            <a:extLst>
              <a:ext uri="{FF2B5EF4-FFF2-40B4-BE49-F238E27FC236}">
                <a16:creationId xmlns:a16="http://schemas.microsoft.com/office/drawing/2014/main" id="{21C3656C-D3C5-589A-680B-9EE9DDDCA3DD}"/>
              </a:ext>
            </a:extLst>
          </p:cNvPr>
          <p:cNvCxnSpPr>
            <a:stCxn id="23" idx="3"/>
            <a:endCxn id="9" idx="1"/>
          </p:cNvCxnSpPr>
          <p:nvPr/>
        </p:nvCxnSpPr>
        <p:spPr>
          <a:xfrm>
            <a:off x="8974732" y="2939060"/>
            <a:ext cx="900099" cy="22918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4D63EE6A-5199-D92E-84F5-CC88800BE17D}"/>
              </a:ext>
            </a:extLst>
          </p:cNvPr>
          <p:cNvSpPr/>
          <p:nvPr/>
        </p:nvSpPr>
        <p:spPr>
          <a:xfrm>
            <a:off x="1053851" y="3933056"/>
            <a:ext cx="2448269"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Role</a:t>
            </a:r>
          </a:p>
        </p:txBody>
      </p:sp>
      <p:cxnSp>
        <p:nvCxnSpPr>
          <p:cNvPr id="28" name="Connector: Elbow 27">
            <a:extLst>
              <a:ext uri="{FF2B5EF4-FFF2-40B4-BE49-F238E27FC236}">
                <a16:creationId xmlns:a16="http://schemas.microsoft.com/office/drawing/2014/main" id="{E4EECAA3-C759-E316-E44D-D9162C6FB674}"/>
              </a:ext>
            </a:extLst>
          </p:cNvPr>
          <p:cNvCxnSpPr>
            <a:stCxn id="10" idx="1"/>
            <a:endCxn id="26" idx="3"/>
          </p:cNvCxnSpPr>
          <p:nvPr/>
        </p:nvCxnSpPr>
        <p:spPr>
          <a:xfrm rot="10800000">
            <a:off x="3502121" y="4221088"/>
            <a:ext cx="6372711" cy="362810"/>
          </a:xfrm>
          <a:prstGeom prst="bentConnector3">
            <a:avLst/>
          </a:prstGeom>
          <a:ln w="38100">
            <a:prstDash val="dash"/>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FC9FFF49-E409-E4A8-1C56-F9490573D175}"/>
              </a:ext>
            </a:extLst>
          </p:cNvPr>
          <p:cNvSpPr/>
          <p:nvPr/>
        </p:nvSpPr>
        <p:spPr>
          <a:xfrm>
            <a:off x="1044825" y="5058575"/>
            <a:ext cx="2448269"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Profile</a:t>
            </a:r>
          </a:p>
        </p:txBody>
      </p:sp>
      <p:cxnSp>
        <p:nvCxnSpPr>
          <p:cNvPr id="31" name="Straight Connector 30">
            <a:extLst>
              <a:ext uri="{FF2B5EF4-FFF2-40B4-BE49-F238E27FC236}">
                <a16:creationId xmlns:a16="http://schemas.microsoft.com/office/drawing/2014/main" id="{96AFC92B-CAD0-B1DB-7DB5-C3D7BC22888D}"/>
              </a:ext>
            </a:extLst>
          </p:cNvPr>
          <p:cNvCxnSpPr>
            <a:stCxn id="26" idx="2"/>
            <a:endCxn id="29" idx="0"/>
          </p:cNvCxnSpPr>
          <p:nvPr/>
        </p:nvCxnSpPr>
        <p:spPr>
          <a:xfrm flipH="1">
            <a:off x="2268960" y="4509120"/>
            <a:ext cx="9026" cy="549455"/>
          </a:xfrm>
          <a:prstGeom prst="line">
            <a:avLst/>
          </a:prstGeom>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B309024-A253-8B32-4B40-DB451FD13385}"/>
              </a:ext>
            </a:extLst>
          </p:cNvPr>
          <p:cNvSpPr/>
          <p:nvPr/>
        </p:nvSpPr>
        <p:spPr>
          <a:xfrm>
            <a:off x="2998068" y="5941964"/>
            <a:ext cx="1296144" cy="427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value</a:t>
            </a:r>
          </a:p>
        </p:txBody>
      </p:sp>
      <p:cxnSp>
        <p:nvCxnSpPr>
          <p:cNvPr id="34" name="Connector: Elbow 33">
            <a:extLst>
              <a:ext uri="{FF2B5EF4-FFF2-40B4-BE49-F238E27FC236}">
                <a16:creationId xmlns:a16="http://schemas.microsoft.com/office/drawing/2014/main" id="{6ADA56E2-13F7-B580-A771-E3D3D7FB2DE5}"/>
              </a:ext>
            </a:extLst>
          </p:cNvPr>
          <p:cNvCxnSpPr>
            <a:stCxn id="29" idx="2"/>
            <a:endCxn id="32" idx="1"/>
          </p:cNvCxnSpPr>
          <p:nvPr/>
        </p:nvCxnSpPr>
        <p:spPr>
          <a:xfrm rot="16200000" flipH="1">
            <a:off x="2373100" y="5530499"/>
            <a:ext cx="520828" cy="7291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Arrow: Up 34">
            <a:extLst>
              <a:ext uri="{FF2B5EF4-FFF2-40B4-BE49-F238E27FC236}">
                <a16:creationId xmlns:a16="http://schemas.microsoft.com/office/drawing/2014/main" id="{1D170B3B-9B07-4E6D-F771-D97588194519}"/>
              </a:ext>
            </a:extLst>
          </p:cNvPr>
          <p:cNvSpPr/>
          <p:nvPr/>
        </p:nvSpPr>
        <p:spPr>
          <a:xfrm>
            <a:off x="1989956" y="2880585"/>
            <a:ext cx="432045" cy="105247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36" name="Rectangle 35">
            <a:extLst>
              <a:ext uri="{FF2B5EF4-FFF2-40B4-BE49-F238E27FC236}">
                <a16:creationId xmlns:a16="http://schemas.microsoft.com/office/drawing/2014/main" id="{44EA615F-2939-39C1-7C0D-8FA85CA7CC65}"/>
              </a:ext>
            </a:extLst>
          </p:cNvPr>
          <p:cNvSpPr/>
          <p:nvPr/>
        </p:nvSpPr>
        <p:spPr>
          <a:xfrm>
            <a:off x="1408144" y="1958380"/>
            <a:ext cx="2310004" cy="922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User</a:t>
            </a:r>
          </a:p>
        </p:txBody>
      </p:sp>
    </p:spTree>
    <p:extLst>
      <p:ext uri="{BB962C8B-B14F-4D97-AF65-F5344CB8AC3E}">
        <p14:creationId xmlns:p14="http://schemas.microsoft.com/office/powerpoint/2010/main" val="710781062"/>
      </p:ext>
    </p:extLst>
  </p:cSld>
  <p:clrMapOvr>
    <a:masterClrMapping/>
  </p:clrMapOvr>
</p:sld>
</file>

<file path=ppt/theme/theme1.xml><?xml version="1.0" encoding="utf-8"?>
<a:theme xmlns:a="http://schemas.openxmlformats.org/drawingml/2006/main" name="Office Theme">
  <a:themeElements>
    <a:clrScheme name="Custom 526">
      <a:dk1>
        <a:sysClr val="windowText" lastClr="000000"/>
      </a:dk1>
      <a:lt1>
        <a:sysClr val="window" lastClr="FFFFFF"/>
      </a:lt1>
      <a:dk2>
        <a:srgbClr val="153153"/>
      </a:dk2>
      <a:lt2>
        <a:srgbClr val="EEECE1"/>
      </a:lt2>
      <a:accent1>
        <a:srgbClr val="6249DF"/>
      </a:accent1>
      <a:accent2>
        <a:srgbClr val="03BAC8"/>
      </a:accent2>
      <a:accent3>
        <a:srgbClr val="F9F7F3"/>
      </a:accent3>
      <a:accent4>
        <a:srgbClr val="EDDEA4"/>
      </a:accent4>
      <a:accent5>
        <a:srgbClr val="F7A072"/>
      </a:accent5>
      <a:accent6>
        <a:srgbClr val="A5A5A5"/>
      </a:accent6>
      <a:hlink>
        <a:srgbClr val="0000FF"/>
      </a:hlink>
      <a:folHlink>
        <a:srgbClr val="800080"/>
      </a:folHlink>
    </a:clrScheme>
    <a:fontScheme name="slidemodel">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7411</TotalTime>
  <Words>2401</Words>
  <Application>Microsoft Office PowerPoint</Application>
  <PresentationFormat>Custom</PresentationFormat>
  <Paragraphs>378</Paragraphs>
  <Slides>23</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72</vt:lpstr>
      <vt:lpstr>Arial</vt:lpstr>
      <vt:lpstr>Arial Black</vt:lpstr>
      <vt:lpstr>Calibri</vt:lpstr>
      <vt:lpstr>Cooper Black</vt:lpstr>
      <vt:lpstr>Segoe UI</vt:lpstr>
      <vt:lpstr>Segoe UI Black</vt:lpstr>
      <vt:lpstr>Wingdings</vt:lpstr>
      <vt:lpstr>Office Theme</vt:lpstr>
      <vt:lpstr>SAP S/4HANA CDS, BTP Full Stack Training Day 3</vt:lpstr>
      <vt:lpstr>Day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SQL Script</vt:lpstr>
      <vt:lpstr>Types of SQL Script</vt:lpstr>
      <vt:lpstr>Data Flow Graph</vt:lpstr>
      <vt:lpstr>Data types in SQL Script</vt:lpstr>
      <vt:lpstr>Rules of the Game</vt:lpstr>
      <vt:lpstr>PowerPoint Presentation</vt:lpstr>
      <vt:lpstr>AMDP – ABAP managed data procedure</vt:lpstr>
      <vt:lpstr>PowerPoint Presentation</vt:lpstr>
      <vt:lpstr>PowerPoint Presentation</vt:lpstr>
      <vt:lpstr>Questions</vt:lpstr>
      <vt:lpstr>PowerPoint Presentation</vt:lpstr>
      <vt:lpstr>Questions?</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Julian</dc:creator>
  <cp:lastModifiedBy>Anubhav Oberoy</cp:lastModifiedBy>
  <cp:revision>197</cp:revision>
  <dcterms:created xsi:type="dcterms:W3CDTF">2013-09-12T13:05:01Z</dcterms:created>
  <dcterms:modified xsi:type="dcterms:W3CDTF">2024-02-01T05:26:28Z</dcterms:modified>
</cp:coreProperties>
</file>